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33"/>
  </p:notesMasterIdLst>
  <p:sldIdLst>
    <p:sldId id="256" r:id="rId2"/>
    <p:sldId id="257" r:id="rId3"/>
    <p:sldId id="258" r:id="rId4"/>
    <p:sldId id="260" r:id="rId5"/>
    <p:sldId id="262" r:id="rId6"/>
    <p:sldId id="311" r:id="rId7"/>
    <p:sldId id="274" r:id="rId8"/>
    <p:sldId id="265" r:id="rId9"/>
    <p:sldId id="313" r:id="rId10"/>
    <p:sldId id="26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279" r:id="rId19"/>
    <p:sldId id="312" r:id="rId20"/>
    <p:sldId id="270" r:id="rId21"/>
    <p:sldId id="323" r:id="rId22"/>
    <p:sldId id="324" r:id="rId23"/>
    <p:sldId id="326" r:id="rId24"/>
    <p:sldId id="327" r:id="rId25"/>
    <p:sldId id="328" r:id="rId26"/>
    <p:sldId id="269" r:id="rId27"/>
    <p:sldId id="267" r:id="rId28"/>
    <p:sldId id="282" r:id="rId29"/>
    <p:sldId id="329" r:id="rId30"/>
    <p:sldId id="330" r:id="rId31"/>
    <p:sldId id="290" r:id="rId32"/>
  </p:sldIdLst>
  <p:sldSz cx="9144000" cy="5143500" type="screen16x9"/>
  <p:notesSz cx="6858000" cy="9144000"/>
  <p:embeddedFontLst>
    <p:embeddedFont>
      <p:font typeface="둘기마요_고딕" pitchFamily="2" charset="-127"/>
      <p:regular r:id="rId34"/>
    </p:embeddedFont>
    <p:embeddedFont>
      <p:font typeface="메이플스토리" panose="02000300000000000000" pitchFamily="2" charset="-127"/>
      <p:regular r:id="rId35"/>
      <p:bold r:id="rId36"/>
    </p:embeddedFont>
    <p:embeddedFont>
      <p:font typeface="DM Sans" pitchFamily="2" charset="0"/>
      <p:regular r:id="rId37"/>
      <p:bold r:id="rId38"/>
      <p:italic r:id="rId39"/>
      <p:boldItalic r:id="rId40"/>
    </p:embeddedFont>
    <p:embeddedFont>
      <p:font typeface="Fredoka One" panose="02000000000000000000" pitchFamily="2" charset="0"/>
      <p:regular r:id="rId41"/>
    </p:embeddedFont>
    <p:embeddedFont>
      <p:font typeface="Nunito Light" pitchFamily="2" charset="0"/>
      <p:regular r:id="rId42"/>
      <p: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E6B"/>
    <a:srgbClr val="888888"/>
    <a:srgbClr val="FFB010"/>
    <a:srgbClr val="FFFCF6"/>
    <a:srgbClr val="FF74BB"/>
    <a:srgbClr val="FBA9D5"/>
    <a:srgbClr val="94ABFF"/>
    <a:srgbClr val="FFC34B"/>
    <a:srgbClr val="8EDDD8"/>
    <a:srgbClr val="BD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CAD9E6-AC83-4A7F-9218-0B094DA8E053}">
  <a:tblStyle styleId="{0FCAD9E6-AC83-4A7F-9218-0B094DA8E05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>
      <p:cViewPr>
        <p:scale>
          <a:sx n="125" d="100"/>
          <a:sy n="125" d="100"/>
        </p:scale>
        <p:origin x="1212" y="1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2b4f671e809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2b4f671e809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efd714c7f8_0_1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1efd714c7f8_0_1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efd714c7f8_0_1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1efd714c7f8_0_1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225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54dda1946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54dda1946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6379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4631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9164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17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7784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35135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322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257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g54dda1946d_4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2" name="Google Shape;1772;g54dda1946d_4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efd714c7f8_0_1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1efd714c7f8_0_1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5088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49441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6816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09458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7652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6955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" name="Google Shape;1178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63256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81674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Google Shape;2095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6" name="Google Shape;2096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965185" y="-1850741"/>
            <a:ext cx="15582849" cy="11669020"/>
            <a:chOff x="-2965185" y="-1850741"/>
            <a:chExt cx="15582849" cy="11669020"/>
          </a:xfrm>
        </p:grpSpPr>
        <p:sp>
          <p:nvSpPr>
            <p:cNvPr id="10" name="Google Shape;10;p2"/>
            <p:cNvSpPr/>
            <p:nvPr/>
          </p:nvSpPr>
          <p:spPr>
            <a:xfrm rot="4728429">
              <a:off x="4288161" y="2382762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 rot="10799989">
              <a:off x="-1307593" y="-988924"/>
              <a:ext cx="5354436" cy="2358919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-8100012">
              <a:off x="7213356" y="-303124"/>
              <a:ext cx="5354437" cy="2358920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-3370715">
              <a:off x="-3172381" y="5758150"/>
              <a:ext cx="5354435" cy="2358922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-1145163" y="-553175"/>
            <a:ext cx="10794774" cy="7068526"/>
            <a:chOff x="-152" y="-64"/>
            <a:chExt cx="6800" cy="4453"/>
          </a:xfrm>
        </p:grpSpPr>
        <p:sp>
          <p:nvSpPr>
            <p:cNvPr id="15" name="Google Shape;15;p2"/>
            <p:cNvSpPr/>
            <p:nvPr/>
          </p:nvSpPr>
          <p:spPr>
            <a:xfrm>
              <a:off x="5448" y="215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152" y="-64"/>
              <a:ext cx="2341" cy="945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972" y="317"/>
              <a:ext cx="675" cy="132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rot="10800000">
              <a:off x="2184" y="164"/>
              <a:ext cx="1516" cy="315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-2700000">
              <a:off x="473" y="2606"/>
              <a:ext cx="754" cy="1776"/>
            </a:xfrm>
            <a:custGeom>
              <a:avLst/>
              <a:gdLst/>
              <a:ahLst/>
              <a:cxnLst/>
              <a:rect l="l" t="t" r="r" b="b"/>
              <a:pathLst>
                <a:path w="974" h="2294" extrusionOk="0">
                  <a:moveTo>
                    <a:pt x="970" y="749"/>
                  </a:moveTo>
                  <a:cubicBezTo>
                    <a:pt x="969" y="743"/>
                    <a:pt x="963" y="737"/>
                    <a:pt x="957" y="736"/>
                  </a:cubicBezTo>
                  <a:cubicBezTo>
                    <a:pt x="948" y="734"/>
                    <a:pt x="939" y="733"/>
                    <a:pt x="931" y="732"/>
                  </a:cubicBezTo>
                  <a:cubicBezTo>
                    <a:pt x="930" y="731"/>
                    <a:pt x="930" y="731"/>
                    <a:pt x="930" y="731"/>
                  </a:cubicBezTo>
                  <a:cubicBezTo>
                    <a:pt x="930" y="732"/>
                    <a:pt x="930" y="732"/>
                    <a:pt x="930" y="732"/>
                  </a:cubicBezTo>
                  <a:cubicBezTo>
                    <a:pt x="870" y="727"/>
                    <a:pt x="809" y="741"/>
                    <a:pt x="752" y="775"/>
                  </a:cubicBezTo>
                  <a:cubicBezTo>
                    <a:pt x="720" y="793"/>
                    <a:pt x="691" y="817"/>
                    <a:pt x="665" y="844"/>
                  </a:cubicBezTo>
                  <a:cubicBezTo>
                    <a:pt x="635" y="807"/>
                    <a:pt x="617" y="760"/>
                    <a:pt x="614" y="716"/>
                  </a:cubicBezTo>
                  <a:cubicBezTo>
                    <a:pt x="610" y="666"/>
                    <a:pt x="620" y="612"/>
                    <a:pt x="643" y="559"/>
                  </a:cubicBezTo>
                  <a:cubicBezTo>
                    <a:pt x="654" y="534"/>
                    <a:pt x="668" y="509"/>
                    <a:pt x="684" y="485"/>
                  </a:cubicBezTo>
                  <a:cubicBezTo>
                    <a:pt x="688" y="478"/>
                    <a:pt x="693" y="472"/>
                    <a:pt x="697" y="465"/>
                  </a:cubicBezTo>
                  <a:cubicBezTo>
                    <a:pt x="708" y="450"/>
                    <a:pt x="718" y="435"/>
                    <a:pt x="727" y="419"/>
                  </a:cubicBezTo>
                  <a:cubicBezTo>
                    <a:pt x="752" y="371"/>
                    <a:pt x="754" y="321"/>
                    <a:pt x="731" y="277"/>
                  </a:cubicBezTo>
                  <a:cubicBezTo>
                    <a:pt x="706" y="230"/>
                    <a:pt x="661" y="196"/>
                    <a:pt x="629" y="175"/>
                  </a:cubicBezTo>
                  <a:cubicBezTo>
                    <a:pt x="530" y="109"/>
                    <a:pt x="411" y="51"/>
                    <a:pt x="275" y="3"/>
                  </a:cubicBezTo>
                  <a:cubicBezTo>
                    <a:pt x="266" y="0"/>
                    <a:pt x="257" y="4"/>
                    <a:pt x="254" y="14"/>
                  </a:cubicBezTo>
                  <a:cubicBezTo>
                    <a:pt x="250" y="22"/>
                    <a:pt x="254" y="34"/>
                    <a:pt x="265" y="38"/>
                  </a:cubicBezTo>
                  <a:cubicBezTo>
                    <a:pt x="383" y="79"/>
                    <a:pt x="495" y="133"/>
                    <a:pt x="596" y="197"/>
                  </a:cubicBezTo>
                  <a:cubicBezTo>
                    <a:pt x="633" y="220"/>
                    <a:pt x="677" y="252"/>
                    <a:pt x="700" y="296"/>
                  </a:cubicBezTo>
                  <a:cubicBezTo>
                    <a:pt x="711" y="317"/>
                    <a:pt x="714" y="340"/>
                    <a:pt x="710" y="362"/>
                  </a:cubicBezTo>
                  <a:cubicBezTo>
                    <a:pt x="706" y="387"/>
                    <a:pt x="691" y="410"/>
                    <a:pt x="677" y="432"/>
                  </a:cubicBezTo>
                  <a:cubicBezTo>
                    <a:pt x="646" y="477"/>
                    <a:pt x="614" y="526"/>
                    <a:pt x="596" y="582"/>
                  </a:cubicBezTo>
                  <a:cubicBezTo>
                    <a:pt x="577" y="640"/>
                    <a:pt x="572" y="698"/>
                    <a:pt x="582" y="751"/>
                  </a:cubicBezTo>
                  <a:cubicBezTo>
                    <a:pt x="590" y="792"/>
                    <a:pt x="611" y="836"/>
                    <a:pt x="642" y="872"/>
                  </a:cubicBezTo>
                  <a:cubicBezTo>
                    <a:pt x="629" y="889"/>
                    <a:pt x="617" y="908"/>
                    <a:pt x="607" y="927"/>
                  </a:cubicBezTo>
                  <a:cubicBezTo>
                    <a:pt x="573" y="993"/>
                    <a:pt x="554" y="1072"/>
                    <a:pt x="552" y="1159"/>
                  </a:cubicBezTo>
                  <a:cubicBezTo>
                    <a:pt x="549" y="1244"/>
                    <a:pt x="564" y="1326"/>
                    <a:pt x="580" y="1409"/>
                  </a:cubicBezTo>
                  <a:cubicBezTo>
                    <a:pt x="598" y="1497"/>
                    <a:pt x="610" y="1575"/>
                    <a:pt x="594" y="1653"/>
                  </a:cubicBezTo>
                  <a:cubicBezTo>
                    <a:pt x="578" y="1725"/>
                    <a:pt x="540" y="1781"/>
                    <a:pt x="486" y="1810"/>
                  </a:cubicBezTo>
                  <a:cubicBezTo>
                    <a:pt x="430" y="1840"/>
                    <a:pt x="365" y="1846"/>
                    <a:pt x="303" y="1853"/>
                  </a:cubicBezTo>
                  <a:cubicBezTo>
                    <a:pt x="250" y="1858"/>
                    <a:pt x="195" y="1863"/>
                    <a:pt x="145" y="1883"/>
                  </a:cubicBezTo>
                  <a:cubicBezTo>
                    <a:pt x="83" y="1907"/>
                    <a:pt x="39" y="1952"/>
                    <a:pt x="22" y="2010"/>
                  </a:cubicBezTo>
                  <a:cubicBezTo>
                    <a:pt x="0" y="2087"/>
                    <a:pt x="26" y="2169"/>
                    <a:pt x="52" y="2232"/>
                  </a:cubicBezTo>
                  <a:cubicBezTo>
                    <a:pt x="59" y="2248"/>
                    <a:pt x="66" y="2265"/>
                    <a:pt x="75" y="2284"/>
                  </a:cubicBezTo>
                  <a:cubicBezTo>
                    <a:pt x="78" y="2290"/>
                    <a:pt x="83" y="2294"/>
                    <a:pt x="89" y="2294"/>
                  </a:cubicBezTo>
                  <a:cubicBezTo>
                    <a:pt x="92" y="2294"/>
                    <a:pt x="95" y="2293"/>
                    <a:pt x="97" y="2292"/>
                  </a:cubicBezTo>
                  <a:cubicBezTo>
                    <a:pt x="106" y="2288"/>
                    <a:pt x="111" y="2278"/>
                    <a:pt x="107" y="2267"/>
                  </a:cubicBezTo>
                  <a:cubicBezTo>
                    <a:pt x="76" y="2200"/>
                    <a:pt x="46" y="2128"/>
                    <a:pt x="51" y="2055"/>
                  </a:cubicBezTo>
                  <a:cubicBezTo>
                    <a:pt x="55" y="1997"/>
                    <a:pt x="90" y="1947"/>
                    <a:pt x="144" y="1922"/>
                  </a:cubicBezTo>
                  <a:cubicBezTo>
                    <a:pt x="190" y="1901"/>
                    <a:pt x="242" y="1895"/>
                    <a:pt x="292" y="1890"/>
                  </a:cubicBezTo>
                  <a:cubicBezTo>
                    <a:pt x="311" y="1888"/>
                    <a:pt x="311" y="1888"/>
                    <a:pt x="311" y="1888"/>
                  </a:cubicBezTo>
                  <a:cubicBezTo>
                    <a:pt x="367" y="1882"/>
                    <a:pt x="425" y="1875"/>
                    <a:pt x="478" y="1853"/>
                  </a:cubicBezTo>
                  <a:cubicBezTo>
                    <a:pt x="538" y="1828"/>
                    <a:pt x="584" y="1782"/>
                    <a:pt x="610" y="1721"/>
                  </a:cubicBezTo>
                  <a:cubicBezTo>
                    <a:pt x="636" y="1659"/>
                    <a:pt x="643" y="1587"/>
                    <a:pt x="632" y="1501"/>
                  </a:cubicBezTo>
                  <a:cubicBezTo>
                    <a:pt x="628" y="1463"/>
                    <a:pt x="620" y="1425"/>
                    <a:pt x="613" y="1388"/>
                  </a:cubicBezTo>
                  <a:cubicBezTo>
                    <a:pt x="604" y="1343"/>
                    <a:pt x="595" y="1296"/>
                    <a:pt x="591" y="1250"/>
                  </a:cubicBezTo>
                  <a:cubicBezTo>
                    <a:pt x="583" y="1164"/>
                    <a:pt x="589" y="1087"/>
                    <a:pt x="608" y="1020"/>
                  </a:cubicBezTo>
                  <a:cubicBezTo>
                    <a:pt x="622" y="975"/>
                    <a:pt x="642" y="933"/>
                    <a:pt x="668" y="898"/>
                  </a:cubicBezTo>
                  <a:cubicBezTo>
                    <a:pt x="697" y="923"/>
                    <a:pt x="733" y="941"/>
                    <a:pt x="773" y="946"/>
                  </a:cubicBezTo>
                  <a:cubicBezTo>
                    <a:pt x="828" y="953"/>
                    <a:pt x="888" y="931"/>
                    <a:pt x="929" y="887"/>
                  </a:cubicBezTo>
                  <a:cubicBezTo>
                    <a:pt x="959" y="854"/>
                    <a:pt x="974" y="815"/>
                    <a:pt x="973" y="776"/>
                  </a:cubicBezTo>
                  <a:cubicBezTo>
                    <a:pt x="974" y="776"/>
                    <a:pt x="974" y="776"/>
                    <a:pt x="974" y="776"/>
                  </a:cubicBezTo>
                  <a:cubicBezTo>
                    <a:pt x="973" y="775"/>
                    <a:pt x="973" y="775"/>
                    <a:pt x="973" y="775"/>
                  </a:cubicBezTo>
                  <a:cubicBezTo>
                    <a:pt x="973" y="766"/>
                    <a:pt x="972" y="758"/>
                    <a:pt x="970" y="749"/>
                  </a:cubicBezTo>
                  <a:close/>
                  <a:moveTo>
                    <a:pt x="719" y="842"/>
                  </a:moveTo>
                  <a:cubicBezTo>
                    <a:pt x="773" y="795"/>
                    <a:pt x="837" y="768"/>
                    <a:pt x="900" y="767"/>
                  </a:cubicBezTo>
                  <a:cubicBezTo>
                    <a:pt x="912" y="767"/>
                    <a:pt x="925" y="767"/>
                    <a:pt x="937" y="769"/>
                  </a:cubicBezTo>
                  <a:cubicBezTo>
                    <a:pt x="941" y="802"/>
                    <a:pt x="928" y="836"/>
                    <a:pt x="901" y="864"/>
                  </a:cubicBezTo>
                  <a:cubicBezTo>
                    <a:pt x="867" y="899"/>
                    <a:pt x="817" y="917"/>
                    <a:pt x="773" y="910"/>
                  </a:cubicBezTo>
                  <a:cubicBezTo>
                    <a:pt x="741" y="904"/>
                    <a:pt x="714" y="890"/>
                    <a:pt x="691" y="870"/>
                  </a:cubicBezTo>
                  <a:cubicBezTo>
                    <a:pt x="700" y="860"/>
                    <a:pt x="709" y="851"/>
                    <a:pt x="719" y="8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flipH="1">
              <a:off x="3452" y="3074"/>
              <a:ext cx="1996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3547882">
              <a:off x="5660" y="2872"/>
              <a:ext cx="567" cy="1071"/>
            </a:xfrm>
            <a:custGeom>
              <a:avLst/>
              <a:gdLst/>
              <a:ahLst/>
              <a:cxnLst/>
              <a:rect l="l" t="t" r="r" b="b"/>
              <a:pathLst>
                <a:path w="732" h="1383" extrusionOk="0">
                  <a:moveTo>
                    <a:pt x="730" y="1351"/>
                  </a:moveTo>
                  <a:cubicBezTo>
                    <a:pt x="729" y="1341"/>
                    <a:pt x="720" y="1333"/>
                    <a:pt x="709" y="1335"/>
                  </a:cubicBezTo>
                  <a:cubicBezTo>
                    <a:pt x="672" y="1342"/>
                    <a:pt x="625" y="1349"/>
                    <a:pt x="577" y="1347"/>
                  </a:cubicBezTo>
                  <a:cubicBezTo>
                    <a:pt x="529" y="1344"/>
                    <a:pt x="492" y="1332"/>
                    <a:pt x="467" y="1310"/>
                  </a:cubicBezTo>
                  <a:cubicBezTo>
                    <a:pt x="428" y="1277"/>
                    <a:pt x="419" y="1225"/>
                    <a:pt x="414" y="1180"/>
                  </a:cubicBezTo>
                  <a:cubicBezTo>
                    <a:pt x="411" y="1154"/>
                    <a:pt x="409" y="1128"/>
                    <a:pt x="407" y="1103"/>
                  </a:cubicBezTo>
                  <a:cubicBezTo>
                    <a:pt x="404" y="1069"/>
                    <a:pt x="400" y="1032"/>
                    <a:pt x="395" y="997"/>
                  </a:cubicBezTo>
                  <a:cubicBezTo>
                    <a:pt x="381" y="893"/>
                    <a:pt x="352" y="813"/>
                    <a:pt x="306" y="754"/>
                  </a:cubicBezTo>
                  <a:cubicBezTo>
                    <a:pt x="307" y="752"/>
                    <a:pt x="308" y="751"/>
                    <a:pt x="308" y="749"/>
                  </a:cubicBezTo>
                  <a:cubicBezTo>
                    <a:pt x="326" y="705"/>
                    <a:pt x="329" y="653"/>
                    <a:pt x="316" y="604"/>
                  </a:cubicBezTo>
                  <a:cubicBezTo>
                    <a:pt x="304" y="556"/>
                    <a:pt x="278" y="514"/>
                    <a:pt x="240" y="481"/>
                  </a:cubicBezTo>
                  <a:cubicBezTo>
                    <a:pt x="220" y="465"/>
                    <a:pt x="197" y="450"/>
                    <a:pt x="176" y="437"/>
                  </a:cubicBezTo>
                  <a:cubicBezTo>
                    <a:pt x="157" y="425"/>
                    <a:pt x="139" y="413"/>
                    <a:pt x="121" y="399"/>
                  </a:cubicBezTo>
                  <a:cubicBezTo>
                    <a:pt x="101" y="383"/>
                    <a:pt x="86" y="367"/>
                    <a:pt x="75" y="350"/>
                  </a:cubicBezTo>
                  <a:cubicBezTo>
                    <a:pt x="65" y="334"/>
                    <a:pt x="58" y="316"/>
                    <a:pt x="55" y="296"/>
                  </a:cubicBezTo>
                  <a:cubicBezTo>
                    <a:pt x="48" y="257"/>
                    <a:pt x="55" y="215"/>
                    <a:pt x="75" y="176"/>
                  </a:cubicBezTo>
                  <a:cubicBezTo>
                    <a:pt x="94" y="137"/>
                    <a:pt x="125" y="105"/>
                    <a:pt x="165" y="84"/>
                  </a:cubicBezTo>
                  <a:cubicBezTo>
                    <a:pt x="204" y="62"/>
                    <a:pt x="252" y="50"/>
                    <a:pt x="304" y="49"/>
                  </a:cubicBezTo>
                  <a:cubicBezTo>
                    <a:pt x="418" y="46"/>
                    <a:pt x="523" y="96"/>
                    <a:pt x="610" y="145"/>
                  </a:cubicBezTo>
                  <a:cubicBezTo>
                    <a:pt x="635" y="160"/>
                    <a:pt x="661" y="175"/>
                    <a:pt x="683" y="188"/>
                  </a:cubicBezTo>
                  <a:cubicBezTo>
                    <a:pt x="689" y="192"/>
                    <a:pt x="695" y="192"/>
                    <a:pt x="701" y="189"/>
                  </a:cubicBezTo>
                  <a:cubicBezTo>
                    <a:pt x="707" y="186"/>
                    <a:pt x="710" y="179"/>
                    <a:pt x="710" y="173"/>
                  </a:cubicBezTo>
                  <a:cubicBezTo>
                    <a:pt x="711" y="166"/>
                    <a:pt x="707" y="161"/>
                    <a:pt x="702" y="157"/>
                  </a:cubicBezTo>
                  <a:cubicBezTo>
                    <a:pt x="700" y="157"/>
                    <a:pt x="700" y="157"/>
                    <a:pt x="700" y="157"/>
                  </a:cubicBezTo>
                  <a:cubicBezTo>
                    <a:pt x="604" y="99"/>
                    <a:pt x="504" y="39"/>
                    <a:pt x="391" y="19"/>
                  </a:cubicBezTo>
                  <a:cubicBezTo>
                    <a:pt x="278" y="0"/>
                    <a:pt x="172" y="23"/>
                    <a:pt x="101" y="84"/>
                  </a:cubicBezTo>
                  <a:cubicBezTo>
                    <a:pt x="32" y="143"/>
                    <a:pt x="0" y="246"/>
                    <a:pt x="26" y="328"/>
                  </a:cubicBezTo>
                  <a:cubicBezTo>
                    <a:pt x="39" y="369"/>
                    <a:pt x="67" y="405"/>
                    <a:pt x="113" y="438"/>
                  </a:cubicBezTo>
                  <a:cubicBezTo>
                    <a:pt x="126" y="448"/>
                    <a:pt x="141" y="457"/>
                    <a:pt x="154" y="465"/>
                  </a:cubicBezTo>
                  <a:cubicBezTo>
                    <a:pt x="180" y="482"/>
                    <a:pt x="206" y="498"/>
                    <a:pt x="228" y="519"/>
                  </a:cubicBezTo>
                  <a:cubicBezTo>
                    <a:pt x="282" y="571"/>
                    <a:pt x="301" y="654"/>
                    <a:pt x="279" y="723"/>
                  </a:cubicBezTo>
                  <a:cubicBezTo>
                    <a:pt x="275" y="718"/>
                    <a:pt x="271" y="714"/>
                    <a:pt x="266" y="710"/>
                  </a:cubicBezTo>
                  <a:cubicBezTo>
                    <a:pt x="238" y="685"/>
                    <a:pt x="192" y="654"/>
                    <a:pt x="136" y="654"/>
                  </a:cubicBezTo>
                  <a:cubicBezTo>
                    <a:pt x="136" y="654"/>
                    <a:pt x="136" y="654"/>
                    <a:pt x="135" y="654"/>
                  </a:cubicBezTo>
                  <a:cubicBezTo>
                    <a:pt x="77" y="655"/>
                    <a:pt x="42" y="692"/>
                    <a:pt x="34" y="727"/>
                  </a:cubicBezTo>
                  <a:cubicBezTo>
                    <a:pt x="25" y="765"/>
                    <a:pt x="41" y="811"/>
                    <a:pt x="74" y="840"/>
                  </a:cubicBezTo>
                  <a:cubicBezTo>
                    <a:pt x="108" y="870"/>
                    <a:pt x="159" y="877"/>
                    <a:pt x="205" y="857"/>
                  </a:cubicBezTo>
                  <a:cubicBezTo>
                    <a:pt x="238" y="844"/>
                    <a:pt x="267" y="819"/>
                    <a:pt x="287" y="788"/>
                  </a:cubicBezTo>
                  <a:cubicBezTo>
                    <a:pt x="323" y="841"/>
                    <a:pt x="342" y="905"/>
                    <a:pt x="352" y="957"/>
                  </a:cubicBezTo>
                  <a:cubicBezTo>
                    <a:pt x="362" y="1006"/>
                    <a:pt x="366" y="1056"/>
                    <a:pt x="371" y="1105"/>
                  </a:cubicBezTo>
                  <a:cubicBezTo>
                    <a:pt x="372" y="1116"/>
                    <a:pt x="373" y="1126"/>
                    <a:pt x="374" y="1136"/>
                  </a:cubicBezTo>
                  <a:cubicBezTo>
                    <a:pt x="374" y="1142"/>
                    <a:pt x="375" y="1147"/>
                    <a:pt x="375" y="1152"/>
                  </a:cubicBezTo>
                  <a:cubicBezTo>
                    <a:pt x="380" y="1203"/>
                    <a:pt x="384" y="1255"/>
                    <a:pt x="411" y="1299"/>
                  </a:cubicBezTo>
                  <a:cubicBezTo>
                    <a:pt x="445" y="1355"/>
                    <a:pt x="508" y="1383"/>
                    <a:pt x="597" y="1383"/>
                  </a:cubicBezTo>
                  <a:cubicBezTo>
                    <a:pt x="615" y="1383"/>
                    <a:pt x="633" y="1382"/>
                    <a:pt x="652" y="1380"/>
                  </a:cubicBezTo>
                  <a:cubicBezTo>
                    <a:pt x="672" y="1378"/>
                    <a:pt x="693" y="1375"/>
                    <a:pt x="717" y="1370"/>
                  </a:cubicBezTo>
                  <a:cubicBezTo>
                    <a:pt x="727" y="1369"/>
                    <a:pt x="732" y="1360"/>
                    <a:pt x="730" y="1351"/>
                  </a:cubicBezTo>
                  <a:close/>
                  <a:moveTo>
                    <a:pt x="262" y="762"/>
                  </a:moveTo>
                  <a:cubicBezTo>
                    <a:pt x="242" y="795"/>
                    <a:pt x="204" y="830"/>
                    <a:pt x="157" y="832"/>
                  </a:cubicBezTo>
                  <a:cubicBezTo>
                    <a:pt x="137" y="834"/>
                    <a:pt x="120" y="829"/>
                    <a:pt x="106" y="819"/>
                  </a:cubicBezTo>
                  <a:cubicBezTo>
                    <a:pt x="93" y="810"/>
                    <a:pt x="81" y="796"/>
                    <a:pt x="74" y="780"/>
                  </a:cubicBezTo>
                  <a:cubicBezTo>
                    <a:pt x="68" y="765"/>
                    <a:pt x="65" y="749"/>
                    <a:pt x="69" y="736"/>
                  </a:cubicBezTo>
                  <a:cubicBezTo>
                    <a:pt x="72" y="720"/>
                    <a:pt x="82" y="707"/>
                    <a:pt x="98" y="699"/>
                  </a:cubicBezTo>
                  <a:cubicBezTo>
                    <a:pt x="109" y="693"/>
                    <a:pt x="122" y="690"/>
                    <a:pt x="136" y="690"/>
                  </a:cubicBezTo>
                  <a:cubicBezTo>
                    <a:pt x="162" y="690"/>
                    <a:pt x="189" y="700"/>
                    <a:pt x="209" y="712"/>
                  </a:cubicBezTo>
                  <a:cubicBezTo>
                    <a:pt x="230" y="725"/>
                    <a:pt x="248" y="740"/>
                    <a:pt x="264" y="758"/>
                  </a:cubicBezTo>
                  <a:cubicBezTo>
                    <a:pt x="263" y="760"/>
                    <a:pt x="262" y="761"/>
                    <a:pt x="262" y="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713050" y="1188150"/>
            <a:ext cx="4023000" cy="209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200" b="0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713050" y="3278850"/>
            <a:ext cx="3130800" cy="6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3"/>
          <p:cNvGrpSpPr/>
          <p:nvPr/>
        </p:nvGrpSpPr>
        <p:grpSpPr>
          <a:xfrm>
            <a:off x="-4072093" y="-2123725"/>
            <a:ext cx="16075242" cy="9465020"/>
            <a:chOff x="-4072093" y="-2123725"/>
            <a:chExt cx="16075242" cy="9465020"/>
          </a:xfrm>
        </p:grpSpPr>
        <p:sp>
          <p:nvSpPr>
            <p:cNvPr id="26" name="Google Shape;26;p3"/>
            <p:cNvSpPr/>
            <p:nvPr/>
          </p:nvSpPr>
          <p:spPr>
            <a:xfrm rot="-124397" flipH="1">
              <a:off x="5132833" y="2925727"/>
              <a:ext cx="5122676" cy="335655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-1137799" y="-975268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 rot="4728429">
              <a:off x="8677754" y="-2704997"/>
              <a:ext cx="2192290" cy="4111145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 rot="3391190" flipH="1">
              <a:off x="-3820664" y="2600852"/>
              <a:ext cx="5122675" cy="3356547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" name="Google Shape;30;p3"/>
          <p:cNvGrpSpPr/>
          <p:nvPr/>
        </p:nvGrpSpPr>
        <p:grpSpPr>
          <a:xfrm>
            <a:off x="-1913132" y="-1777943"/>
            <a:ext cx="11996531" cy="7333115"/>
            <a:chOff x="-543" y="-836"/>
            <a:chExt cx="7557" cy="4619"/>
          </a:xfrm>
        </p:grpSpPr>
        <p:sp>
          <p:nvSpPr>
            <p:cNvPr id="31" name="Google Shape;31;p3"/>
            <p:cNvSpPr/>
            <p:nvPr/>
          </p:nvSpPr>
          <p:spPr>
            <a:xfrm>
              <a:off x="5552" y="215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 rot="-3532652">
              <a:off x="-704" y="-63"/>
              <a:ext cx="2338" cy="943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6104" y="-652"/>
              <a:ext cx="675" cy="132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 rot="10800000">
              <a:off x="869" y="164"/>
              <a:ext cx="1516" cy="315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 rot="-4479830">
              <a:off x="202" y="2296"/>
              <a:ext cx="755" cy="1778"/>
            </a:xfrm>
            <a:custGeom>
              <a:avLst/>
              <a:gdLst/>
              <a:ahLst/>
              <a:cxnLst/>
              <a:rect l="l" t="t" r="r" b="b"/>
              <a:pathLst>
                <a:path w="974" h="2294" extrusionOk="0">
                  <a:moveTo>
                    <a:pt x="970" y="749"/>
                  </a:moveTo>
                  <a:cubicBezTo>
                    <a:pt x="969" y="743"/>
                    <a:pt x="963" y="737"/>
                    <a:pt x="957" y="736"/>
                  </a:cubicBezTo>
                  <a:cubicBezTo>
                    <a:pt x="948" y="734"/>
                    <a:pt x="939" y="733"/>
                    <a:pt x="931" y="732"/>
                  </a:cubicBezTo>
                  <a:cubicBezTo>
                    <a:pt x="930" y="731"/>
                    <a:pt x="930" y="731"/>
                    <a:pt x="930" y="731"/>
                  </a:cubicBezTo>
                  <a:cubicBezTo>
                    <a:pt x="930" y="732"/>
                    <a:pt x="930" y="732"/>
                    <a:pt x="930" y="732"/>
                  </a:cubicBezTo>
                  <a:cubicBezTo>
                    <a:pt x="870" y="727"/>
                    <a:pt x="809" y="741"/>
                    <a:pt x="752" y="775"/>
                  </a:cubicBezTo>
                  <a:cubicBezTo>
                    <a:pt x="720" y="793"/>
                    <a:pt x="691" y="817"/>
                    <a:pt x="665" y="844"/>
                  </a:cubicBezTo>
                  <a:cubicBezTo>
                    <a:pt x="635" y="807"/>
                    <a:pt x="617" y="760"/>
                    <a:pt x="614" y="716"/>
                  </a:cubicBezTo>
                  <a:cubicBezTo>
                    <a:pt x="610" y="666"/>
                    <a:pt x="620" y="612"/>
                    <a:pt x="643" y="559"/>
                  </a:cubicBezTo>
                  <a:cubicBezTo>
                    <a:pt x="654" y="534"/>
                    <a:pt x="668" y="509"/>
                    <a:pt x="684" y="485"/>
                  </a:cubicBezTo>
                  <a:cubicBezTo>
                    <a:pt x="688" y="478"/>
                    <a:pt x="693" y="472"/>
                    <a:pt x="697" y="465"/>
                  </a:cubicBezTo>
                  <a:cubicBezTo>
                    <a:pt x="708" y="450"/>
                    <a:pt x="718" y="435"/>
                    <a:pt x="727" y="419"/>
                  </a:cubicBezTo>
                  <a:cubicBezTo>
                    <a:pt x="752" y="371"/>
                    <a:pt x="754" y="321"/>
                    <a:pt x="731" y="277"/>
                  </a:cubicBezTo>
                  <a:cubicBezTo>
                    <a:pt x="706" y="230"/>
                    <a:pt x="661" y="196"/>
                    <a:pt x="629" y="175"/>
                  </a:cubicBezTo>
                  <a:cubicBezTo>
                    <a:pt x="530" y="109"/>
                    <a:pt x="411" y="51"/>
                    <a:pt x="275" y="3"/>
                  </a:cubicBezTo>
                  <a:cubicBezTo>
                    <a:pt x="266" y="0"/>
                    <a:pt x="257" y="4"/>
                    <a:pt x="254" y="14"/>
                  </a:cubicBezTo>
                  <a:cubicBezTo>
                    <a:pt x="250" y="22"/>
                    <a:pt x="254" y="34"/>
                    <a:pt x="265" y="38"/>
                  </a:cubicBezTo>
                  <a:cubicBezTo>
                    <a:pt x="383" y="79"/>
                    <a:pt x="495" y="133"/>
                    <a:pt x="596" y="197"/>
                  </a:cubicBezTo>
                  <a:cubicBezTo>
                    <a:pt x="633" y="220"/>
                    <a:pt x="677" y="252"/>
                    <a:pt x="700" y="296"/>
                  </a:cubicBezTo>
                  <a:cubicBezTo>
                    <a:pt x="711" y="317"/>
                    <a:pt x="714" y="340"/>
                    <a:pt x="710" y="362"/>
                  </a:cubicBezTo>
                  <a:cubicBezTo>
                    <a:pt x="706" y="387"/>
                    <a:pt x="691" y="410"/>
                    <a:pt x="677" y="432"/>
                  </a:cubicBezTo>
                  <a:cubicBezTo>
                    <a:pt x="646" y="477"/>
                    <a:pt x="614" y="526"/>
                    <a:pt x="596" y="582"/>
                  </a:cubicBezTo>
                  <a:cubicBezTo>
                    <a:pt x="577" y="640"/>
                    <a:pt x="572" y="698"/>
                    <a:pt x="582" y="751"/>
                  </a:cubicBezTo>
                  <a:cubicBezTo>
                    <a:pt x="590" y="792"/>
                    <a:pt x="611" y="836"/>
                    <a:pt x="642" y="872"/>
                  </a:cubicBezTo>
                  <a:cubicBezTo>
                    <a:pt x="629" y="889"/>
                    <a:pt x="617" y="908"/>
                    <a:pt x="607" y="927"/>
                  </a:cubicBezTo>
                  <a:cubicBezTo>
                    <a:pt x="573" y="993"/>
                    <a:pt x="554" y="1072"/>
                    <a:pt x="552" y="1159"/>
                  </a:cubicBezTo>
                  <a:cubicBezTo>
                    <a:pt x="549" y="1244"/>
                    <a:pt x="564" y="1326"/>
                    <a:pt x="580" y="1409"/>
                  </a:cubicBezTo>
                  <a:cubicBezTo>
                    <a:pt x="598" y="1497"/>
                    <a:pt x="610" y="1575"/>
                    <a:pt x="594" y="1653"/>
                  </a:cubicBezTo>
                  <a:cubicBezTo>
                    <a:pt x="578" y="1725"/>
                    <a:pt x="540" y="1781"/>
                    <a:pt x="486" y="1810"/>
                  </a:cubicBezTo>
                  <a:cubicBezTo>
                    <a:pt x="430" y="1840"/>
                    <a:pt x="365" y="1846"/>
                    <a:pt x="303" y="1853"/>
                  </a:cubicBezTo>
                  <a:cubicBezTo>
                    <a:pt x="250" y="1858"/>
                    <a:pt x="195" y="1863"/>
                    <a:pt x="145" y="1883"/>
                  </a:cubicBezTo>
                  <a:cubicBezTo>
                    <a:pt x="83" y="1907"/>
                    <a:pt x="39" y="1952"/>
                    <a:pt x="22" y="2010"/>
                  </a:cubicBezTo>
                  <a:cubicBezTo>
                    <a:pt x="0" y="2087"/>
                    <a:pt x="26" y="2169"/>
                    <a:pt x="52" y="2232"/>
                  </a:cubicBezTo>
                  <a:cubicBezTo>
                    <a:pt x="59" y="2248"/>
                    <a:pt x="66" y="2265"/>
                    <a:pt x="75" y="2284"/>
                  </a:cubicBezTo>
                  <a:cubicBezTo>
                    <a:pt x="78" y="2290"/>
                    <a:pt x="83" y="2294"/>
                    <a:pt x="89" y="2294"/>
                  </a:cubicBezTo>
                  <a:cubicBezTo>
                    <a:pt x="92" y="2294"/>
                    <a:pt x="95" y="2293"/>
                    <a:pt x="97" y="2292"/>
                  </a:cubicBezTo>
                  <a:cubicBezTo>
                    <a:pt x="106" y="2288"/>
                    <a:pt x="111" y="2278"/>
                    <a:pt x="107" y="2267"/>
                  </a:cubicBezTo>
                  <a:cubicBezTo>
                    <a:pt x="76" y="2200"/>
                    <a:pt x="46" y="2128"/>
                    <a:pt x="51" y="2055"/>
                  </a:cubicBezTo>
                  <a:cubicBezTo>
                    <a:pt x="55" y="1997"/>
                    <a:pt x="90" y="1947"/>
                    <a:pt x="144" y="1922"/>
                  </a:cubicBezTo>
                  <a:cubicBezTo>
                    <a:pt x="190" y="1901"/>
                    <a:pt x="242" y="1895"/>
                    <a:pt x="292" y="1890"/>
                  </a:cubicBezTo>
                  <a:cubicBezTo>
                    <a:pt x="311" y="1888"/>
                    <a:pt x="311" y="1888"/>
                    <a:pt x="311" y="1888"/>
                  </a:cubicBezTo>
                  <a:cubicBezTo>
                    <a:pt x="367" y="1882"/>
                    <a:pt x="425" y="1875"/>
                    <a:pt x="478" y="1853"/>
                  </a:cubicBezTo>
                  <a:cubicBezTo>
                    <a:pt x="538" y="1828"/>
                    <a:pt x="584" y="1782"/>
                    <a:pt x="610" y="1721"/>
                  </a:cubicBezTo>
                  <a:cubicBezTo>
                    <a:pt x="636" y="1659"/>
                    <a:pt x="643" y="1587"/>
                    <a:pt x="632" y="1501"/>
                  </a:cubicBezTo>
                  <a:cubicBezTo>
                    <a:pt x="628" y="1463"/>
                    <a:pt x="620" y="1425"/>
                    <a:pt x="613" y="1388"/>
                  </a:cubicBezTo>
                  <a:cubicBezTo>
                    <a:pt x="604" y="1343"/>
                    <a:pt x="595" y="1296"/>
                    <a:pt x="591" y="1250"/>
                  </a:cubicBezTo>
                  <a:cubicBezTo>
                    <a:pt x="583" y="1164"/>
                    <a:pt x="589" y="1087"/>
                    <a:pt x="608" y="1020"/>
                  </a:cubicBezTo>
                  <a:cubicBezTo>
                    <a:pt x="622" y="975"/>
                    <a:pt x="642" y="933"/>
                    <a:pt x="668" y="898"/>
                  </a:cubicBezTo>
                  <a:cubicBezTo>
                    <a:pt x="697" y="923"/>
                    <a:pt x="733" y="941"/>
                    <a:pt x="773" y="946"/>
                  </a:cubicBezTo>
                  <a:cubicBezTo>
                    <a:pt x="828" y="953"/>
                    <a:pt x="888" y="931"/>
                    <a:pt x="929" y="887"/>
                  </a:cubicBezTo>
                  <a:cubicBezTo>
                    <a:pt x="959" y="854"/>
                    <a:pt x="974" y="815"/>
                    <a:pt x="973" y="776"/>
                  </a:cubicBezTo>
                  <a:cubicBezTo>
                    <a:pt x="974" y="776"/>
                    <a:pt x="974" y="776"/>
                    <a:pt x="974" y="776"/>
                  </a:cubicBezTo>
                  <a:cubicBezTo>
                    <a:pt x="973" y="775"/>
                    <a:pt x="973" y="775"/>
                    <a:pt x="973" y="775"/>
                  </a:cubicBezTo>
                  <a:cubicBezTo>
                    <a:pt x="973" y="766"/>
                    <a:pt x="972" y="758"/>
                    <a:pt x="970" y="749"/>
                  </a:cubicBezTo>
                  <a:close/>
                  <a:moveTo>
                    <a:pt x="719" y="842"/>
                  </a:moveTo>
                  <a:cubicBezTo>
                    <a:pt x="773" y="795"/>
                    <a:pt x="837" y="768"/>
                    <a:pt x="900" y="767"/>
                  </a:cubicBezTo>
                  <a:cubicBezTo>
                    <a:pt x="912" y="767"/>
                    <a:pt x="925" y="767"/>
                    <a:pt x="937" y="769"/>
                  </a:cubicBezTo>
                  <a:cubicBezTo>
                    <a:pt x="941" y="802"/>
                    <a:pt x="928" y="836"/>
                    <a:pt x="901" y="864"/>
                  </a:cubicBezTo>
                  <a:cubicBezTo>
                    <a:pt x="867" y="899"/>
                    <a:pt x="817" y="917"/>
                    <a:pt x="773" y="910"/>
                  </a:cubicBezTo>
                  <a:cubicBezTo>
                    <a:pt x="741" y="904"/>
                    <a:pt x="714" y="890"/>
                    <a:pt x="691" y="870"/>
                  </a:cubicBezTo>
                  <a:cubicBezTo>
                    <a:pt x="700" y="860"/>
                    <a:pt x="709" y="851"/>
                    <a:pt x="719" y="8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flipH="1">
              <a:off x="3752" y="3105"/>
              <a:ext cx="1996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 rot="3545449">
              <a:off x="5980" y="2395"/>
              <a:ext cx="659" cy="1245"/>
            </a:xfrm>
            <a:custGeom>
              <a:avLst/>
              <a:gdLst/>
              <a:ahLst/>
              <a:cxnLst/>
              <a:rect l="l" t="t" r="r" b="b"/>
              <a:pathLst>
                <a:path w="732" h="1383" extrusionOk="0">
                  <a:moveTo>
                    <a:pt x="730" y="1351"/>
                  </a:moveTo>
                  <a:cubicBezTo>
                    <a:pt x="729" y="1341"/>
                    <a:pt x="720" y="1333"/>
                    <a:pt x="709" y="1335"/>
                  </a:cubicBezTo>
                  <a:cubicBezTo>
                    <a:pt x="672" y="1342"/>
                    <a:pt x="625" y="1349"/>
                    <a:pt x="577" y="1347"/>
                  </a:cubicBezTo>
                  <a:cubicBezTo>
                    <a:pt x="529" y="1344"/>
                    <a:pt x="492" y="1332"/>
                    <a:pt x="467" y="1310"/>
                  </a:cubicBezTo>
                  <a:cubicBezTo>
                    <a:pt x="428" y="1277"/>
                    <a:pt x="419" y="1225"/>
                    <a:pt x="414" y="1180"/>
                  </a:cubicBezTo>
                  <a:cubicBezTo>
                    <a:pt x="411" y="1154"/>
                    <a:pt x="409" y="1128"/>
                    <a:pt x="407" y="1103"/>
                  </a:cubicBezTo>
                  <a:cubicBezTo>
                    <a:pt x="404" y="1069"/>
                    <a:pt x="400" y="1032"/>
                    <a:pt x="395" y="997"/>
                  </a:cubicBezTo>
                  <a:cubicBezTo>
                    <a:pt x="381" y="893"/>
                    <a:pt x="352" y="813"/>
                    <a:pt x="306" y="754"/>
                  </a:cubicBezTo>
                  <a:cubicBezTo>
                    <a:pt x="307" y="752"/>
                    <a:pt x="308" y="751"/>
                    <a:pt x="308" y="749"/>
                  </a:cubicBezTo>
                  <a:cubicBezTo>
                    <a:pt x="326" y="705"/>
                    <a:pt x="329" y="653"/>
                    <a:pt x="316" y="604"/>
                  </a:cubicBezTo>
                  <a:cubicBezTo>
                    <a:pt x="304" y="556"/>
                    <a:pt x="278" y="514"/>
                    <a:pt x="240" y="481"/>
                  </a:cubicBezTo>
                  <a:cubicBezTo>
                    <a:pt x="220" y="465"/>
                    <a:pt x="197" y="450"/>
                    <a:pt x="176" y="437"/>
                  </a:cubicBezTo>
                  <a:cubicBezTo>
                    <a:pt x="157" y="425"/>
                    <a:pt x="139" y="413"/>
                    <a:pt x="121" y="399"/>
                  </a:cubicBezTo>
                  <a:cubicBezTo>
                    <a:pt x="101" y="383"/>
                    <a:pt x="86" y="367"/>
                    <a:pt x="75" y="350"/>
                  </a:cubicBezTo>
                  <a:cubicBezTo>
                    <a:pt x="65" y="334"/>
                    <a:pt x="58" y="316"/>
                    <a:pt x="55" y="296"/>
                  </a:cubicBezTo>
                  <a:cubicBezTo>
                    <a:pt x="48" y="257"/>
                    <a:pt x="55" y="215"/>
                    <a:pt x="75" y="176"/>
                  </a:cubicBezTo>
                  <a:cubicBezTo>
                    <a:pt x="94" y="137"/>
                    <a:pt x="125" y="105"/>
                    <a:pt x="165" y="84"/>
                  </a:cubicBezTo>
                  <a:cubicBezTo>
                    <a:pt x="204" y="62"/>
                    <a:pt x="252" y="50"/>
                    <a:pt x="304" y="49"/>
                  </a:cubicBezTo>
                  <a:cubicBezTo>
                    <a:pt x="418" y="46"/>
                    <a:pt x="523" y="96"/>
                    <a:pt x="610" y="145"/>
                  </a:cubicBezTo>
                  <a:cubicBezTo>
                    <a:pt x="635" y="160"/>
                    <a:pt x="661" y="175"/>
                    <a:pt x="683" y="188"/>
                  </a:cubicBezTo>
                  <a:cubicBezTo>
                    <a:pt x="689" y="192"/>
                    <a:pt x="695" y="192"/>
                    <a:pt x="701" y="189"/>
                  </a:cubicBezTo>
                  <a:cubicBezTo>
                    <a:pt x="707" y="186"/>
                    <a:pt x="710" y="179"/>
                    <a:pt x="710" y="173"/>
                  </a:cubicBezTo>
                  <a:cubicBezTo>
                    <a:pt x="711" y="166"/>
                    <a:pt x="707" y="161"/>
                    <a:pt x="702" y="157"/>
                  </a:cubicBezTo>
                  <a:cubicBezTo>
                    <a:pt x="700" y="157"/>
                    <a:pt x="700" y="157"/>
                    <a:pt x="700" y="157"/>
                  </a:cubicBezTo>
                  <a:cubicBezTo>
                    <a:pt x="604" y="99"/>
                    <a:pt x="504" y="39"/>
                    <a:pt x="391" y="19"/>
                  </a:cubicBezTo>
                  <a:cubicBezTo>
                    <a:pt x="278" y="0"/>
                    <a:pt x="172" y="23"/>
                    <a:pt x="101" y="84"/>
                  </a:cubicBezTo>
                  <a:cubicBezTo>
                    <a:pt x="32" y="143"/>
                    <a:pt x="0" y="246"/>
                    <a:pt x="26" y="328"/>
                  </a:cubicBezTo>
                  <a:cubicBezTo>
                    <a:pt x="39" y="369"/>
                    <a:pt x="67" y="405"/>
                    <a:pt x="113" y="438"/>
                  </a:cubicBezTo>
                  <a:cubicBezTo>
                    <a:pt x="126" y="448"/>
                    <a:pt x="141" y="457"/>
                    <a:pt x="154" y="465"/>
                  </a:cubicBezTo>
                  <a:cubicBezTo>
                    <a:pt x="180" y="482"/>
                    <a:pt x="206" y="498"/>
                    <a:pt x="228" y="519"/>
                  </a:cubicBezTo>
                  <a:cubicBezTo>
                    <a:pt x="282" y="571"/>
                    <a:pt x="301" y="654"/>
                    <a:pt x="279" y="723"/>
                  </a:cubicBezTo>
                  <a:cubicBezTo>
                    <a:pt x="275" y="718"/>
                    <a:pt x="271" y="714"/>
                    <a:pt x="266" y="710"/>
                  </a:cubicBezTo>
                  <a:cubicBezTo>
                    <a:pt x="238" y="685"/>
                    <a:pt x="192" y="654"/>
                    <a:pt x="136" y="654"/>
                  </a:cubicBezTo>
                  <a:cubicBezTo>
                    <a:pt x="136" y="654"/>
                    <a:pt x="136" y="654"/>
                    <a:pt x="135" y="654"/>
                  </a:cubicBezTo>
                  <a:cubicBezTo>
                    <a:pt x="77" y="655"/>
                    <a:pt x="42" y="692"/>
                    <a:pt x="34" y="727"/>
                  </a:cubicBezTo>
                  <a:cubicBezTo>
                    <a:pt x="25" y="765"/>
                    <a:pt x="41" y="811"/>
                    <a:pt x="74" y="840"/>
                  </a:cubicBezTo>
                  <a:cubicBezTo>
                    <a:pt x="108" y="870"/>
                    <a:pt x="159" y="877"/>
                    <a:pt x="205" y="857"/>
                  </a:cubicBezTo>
                  <a:cubicBezTo>
                    <a:pt x="238" y="844"/>
                    <a:pt x="267" y="819"/>
                    <a:pt x="287" y="788"/>
                  </a:cubicBezTo>
                  <a:cubicBezTo>
                    <a:pt x="323" y="841"/>
                    <a:pt x="342" y="905"/>
                    <a:pt x="352" y="957"/>
                  </a:cubicBezTo>
                  <a:cubicBezTo>
                    <a:pt x="362" y="1006"/>
                    <a:pt x="366" y="1056"/>
                    <a:pt x="371" y="1105"/>
                  </a:cubicBezTo>
                  <a:cubicBezTo>
                    <a:pt x="372" y="1116"/>
                    <a:pt x="373" y="1126"/>
                    <a:pt x="374" y="1136"/>
                  </a:cubicBezTo>
                  <a:cubicBezTo>
                    <a:pt x="374" y="1142"/>
                    <a:pt x="375" y="1147"/>
                    <a:pt x="375" y="1152"/>
                  </a:cubicBezTo>
                  <a:cubicBezTo>
                    <a:pt x="380" y="1203"/>
                    <a:pt x="384" y="1255"/>
                    <a:pt x="411" y="1299"/>
                  </a:cubicBezTo>
                  <a:cubicBezTo>
                    <a:pt x="445" y="1355"/>
                    <a:pt x="508" y="1383"/>
                    <a:pt x="597" y="1383"/>
                  </a:cubicBezTo>
                  <a:cubicBezTo>
                    <a:pt x="615" y="1383"/>
                    <a:pt x="633" y="1382"/>
                    <a:pt x="652" y="1380"/>
                  </a:cubicBezTo>
                  <a:cubicBezTo>
                    <a:pt x="672" y="1378"/>
                    <a:pt x="693" y="1375"/>
                    <a:pt x="717" y="1370"/>
                  </a:cubicBezTo>
                  <a:cubicBezTo>
                    <a:pt x="727" y="1369"/>
                    <a:pt x="732" y="1360"/>
                    <a:pt x="730" y="1351"/>
                  </a:cubicBezTo>
                  <a:close/>
                  <a:moveTo>
                    <a:pt x="262" y="762"/>
                  </a:moveTo>
                  <a:cubicBezTo>
                    <a:pt x="242" y="795"/>
                    <a:pt x="204" y="830"/>
                    <a:pt x="157" y="832"/>
                  </a:cubicBezTo>
                  <a:cubicBezTo>
                    <a:pt x="137" y="834"/>
                    <a:pt x="120" y="829"/>
                    <a:pt x="106" y="819"/>
                  </a:cubicBezTo>
                  <a:cubicBezTo>
                    <a:pt x="93" y="810"/>
                    <a:pt x="81" y="796"/>
                    <a:pt x="74" y="780"/>
                  </a:cubicBezTo>
                  <a:cubicBezTo>
                    <a:pt x="68" y="765"/>
                    <a:pt x="65" y="749"/>
                    <a:pt x="69" y="736"/>
                  </a:cubicBezTo>
                  <a:cubicBezTo>
                    <a:pt x="72" y="720"/>
                    <a:pt x="82" y="707"/>
                    <a:pt x="98" y="699"/>
                  </a:cubicBezTo>
                  <a:cubicBezTo>
                    <a:pt x="109" y="693"/>
                    <a:pt x="122" y="690"/>
                    <a:pt x="136" y="690"/>
                  </a:cubicBezTo>
                  <a:cubicBezTo>
                    <a:pt x="162" y="690"/>
                    <a:pt x="189" y="700"/>
                    <a:pt x="209" y="712"/>
                  </a:cubicBezTo>
                  <a:cubicBezTo>
                    <a:pt x="230" y="725"/>
                    <a:pt x="248" y="740"/>
                    <a:pt x="264" y="758"/>
                  </a:cubicBezTo>
                  <a:cubicBezTo>
                    <a:pt x="263" y="760"/>
                    <a:pt x="262" y="761"/>
                    <a:pt x="262" y="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3"/>
          <p:cNvSpPr txBox="1">
            <a:spLocks noGrp="1"/>
          </p:cNvSpPr>
          <p:nvPr>
            <p:ph type="title"/>
          </p:nvPr>
        </p:nvSpPr>
        <p:spPr>
          <a:xfrm>
            <a:off x="713225" y="1965613"/>
            <a:ext cx="43035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216938"/>
            <a:ext cx="1652100" cy="750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713225" y="3551563"/>
            <a:ext cx="43035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720000" y="1215751"/>
            <a:ext cx="77040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44" name="Google Shape;44;p4"/>
          <p:cNvGrpSpPr/>
          <p:nvPr/>
        </p:nvGrpSpPr>
        <p:grpSpPr>
          <a:xfrm>
            <a:off x="-2684025" y="-1342282"/>
            <a:ext cx="12628689" cy="7159132"/>
            <a:chOff x="-2684024" y="-1342282"/>
            <a:chExt cx="12628689" cy="7159132"/>
          </a:xfrm>
        </p:grpSpPr>
        <p:sp>
          <p:nvSpPr>
            <p:cNvPr id="45" name="Google Shape;45;p4"/>
            <p:cNvSpPr/>
            <p:nvPr/>
          </p:nvSpPr>
          <p:spPr>
            <a:xfrm>
              <a:off x="-2684024" y="3391150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4"/>
            <p:cNvSpPr/>
            <p:nvPr/>
          </p:nvSpPr>
          <p:spPr>
            <a:xfrm rot="-10675605">
              <a:off x="6199950" y="-1276111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" name="Google Shape;47;p4"/>
          <p:cNvGrpSpPr/>
          <p:nvPr/>
        </p:nvGrpSpPr>
        <p:grpSpPr>
          <a:xfrm>
            <a:off x="-293422" y="563828"/>
            <a:ext cx="9685853" cy="4271775"/>
            <a:chOff x="-293422" y="563828"/>
            <a:chExt cx="9685853" cy="4271775"/>
          </a:xfrm>
        </p:grpSpPr>
        <p:grpSp>
          <p:nvGrpSpPr>
            <p:cNvPr id="48" name="Google Shape;48;p4"/>
            <p:cNvGrpSpPr/>
            <p:nvPr/>
          </p:nvGrpSpPr>
          <p:grpSpPr>
            <a:xfrm rot="4969952">
              <a:off x="-170936" y="532654"/>
              <a:ext cx="698465" cy="863035"/>
              <a:chOff x="5465763" y="1457325"/>
              <a:chExt cx="1158874" cy="1431924"/>
            </a:xfrm>
          </p:grpSpPr>
          <p:sp>
            <p:nvSpPr>
              <p:cNvPr id="49" name="Google Shape;49;p4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5" name="Google Shape;55;p4"/>
            <p:cNvGrpSpPr/>
            <p:nvPr/>
          </p:nvGrpSpPr>
          <p:grpSpPr>
            <a:xfrm rot="-1799484">
              <a:off x="8604133" y="3945137"/>
              <a:ext cx="634765" cy="784326"/>
              <a:chOff x="5465763" y="1457325"/>
              <a:chExt cx="1158874" cy="1431924"/>
            </a:xfrm>
          </p:grpSpPr>
          <p:sp>
            <p:nvSpPr>
              <p:cNvPr id="56" name="Google Shape;56;p4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4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4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4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4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4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2" name="Google Shape;62;p4"/>
          <p:cNvGrpSpPr/>
          <p:nvPr/>
        </p:nvGrpSpPr>
        <p:grpSpPr>
          <a:xfrm>
            <a:off x="446330" y="267076"/>
            <a:ext cx="8449781" cy="4715550"/>
            <a:chOff x="446330" y="267076"/>
            <a:chExt cx="8449781" cy="4715550"/>
          </a:xfrm>
        </p:grpSpPr>
        <p:sp>
          <p:nvSpPr>
            <p:cNvPr id="63" name="Google Shape;63;p4"/>
            <p:cNvSpPr/>
            <p:nvPr/>
          </p:nvSpPr>
          <p:spPr>
            <a:xfrm>
              <a:off x="8424010" y="468587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720010" y="26707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446330" y="1313776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8755911" y="3564475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" name="Google Shape;67;p4"/>
          <p:cNvGrpSpPr/>
          <p:nvPr/>
        </p:nvGrpSpPr>
        <p:grpSpPr>
          <a:xfrm>
            <a:off x="-860469" y="-1162188"/>
            <a:ext cx="10624379" cy="8020439"/>
            <a:chOff x="27" y="-448"/>
            <a:chExt cx="6693" cy="5052"/>
          </a:xfrm>
        </p:grpSpPr>
        <p:sp>
          <p:nvSpPr>
            <p:cNvPr id="68" name="Google Shape;68;p4"/>
            <p:cNvSpPr/>
            <p:nvPr/>
          </p:nvSpPr>
          <p:spPr>
            <a:xfrm>
              <a:off x="5448" y="215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6044" y="-448"/>
              <a:ext cx="675" cy="132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 rot="-2700000">
              <a:off x="545" y="2822"/>
              <a:ext cx="754" cy="1776"/>
            </a:xfrm>
            <a:custGeom>
              <a:avLst/>
              <a:gdLst/>
              <a:ahLst/>
              <a:cxnLst/>
              <a:rect l="l" t="t" r="r" b="b"/>
              <a:pathLst>
                <a:path w="974" h="2294" extrusionOk="0">
                  <a:moveTo>
                    <a:pt x="970" y="749"/>
                  </a:moveTo>
                  <a:cubicBezTo>
                    <a:pt x="969" y="743"/>
                    <a:pt x="963" y="737"/>
                    <a:pt x="957" y="736"/>
                  </a:cubicBezTo>
                  <a:cubicBezTo>
                    <a:pt x="948" y="734"/>
                    <a:pt x="939" y="733"/>
                    <a:pt x="931" y="732"/>
                  </a:cubicBezTo>
                  <a:cubicBezTo>
                    <a:pt x="930" y="731"/>
                    <a:pt x="930" y="731"/>
                    <a:pt x="930" y="731"/>
                  </a:cubicBezTo>
                  <a:cubicBezTo>
                    <a:pt x="930" y="732"/>
                    <a:pt x="930" y="732"/>
                    <a:pt x="930" y="732"/>
                  </a:cubicBezTo>
                  <a:cubicBezTo>
                    <a:pt x="870" y="727"/>
                    <a:pt x="809" y="741"/>
                    <a:pt x="752" y="775"/>
                  </a:cubicBezTo>
                  <a:cubicBezTo>
                    <a:pt x="720" y="793"/>
                    <a:pt x="691" y="817"/>
                    <a:pt x="665" y="844"/>
                  </a:cubicBezTo>
                  <a:cubicBezTo>
                    <a:pt x="635" y="807"/>
                    <a:pt x="617" y="760"/>
                    <a:pt x="614" y="716"/>
                  </a:cubicBezTo>
                  <a:cubicBezTo>
                    <a:pt x="610" y="666"/>
                    <a:pt x="620" y="612"/>
                    <a:pt x="643" y="559"/>
                  </a:cubicBezTo>
                  <a:cubicBezTo>
                    <a:pt x="654" y="534"/>
                    <a:pt x="668" y="509"/>
                    <a:pt x="684" y="485"/>
                  </a:cubicBezTo>
                  <a:cubicBezTo>
                    <a:pt x="688" y="478"/>
                    <a:pt x="693" y="472"/>
                    <a:pt x="697" y="465"/>
                  </a:cubicBezTo>
                  <a:cubicBezTo>
                    <a:pt x="708" y="450"/>
                    <a:pt x="718" y="435"/>
                    <a:pt x="727" y="419"/>
                  </a:cubicBezTo>
                  <a:cubicBezTo>
                    <a:pt x="752" y="371"/>
                    <a:pt x="754" y="321"/>
                    <a:pt x="731" y="277"/>
                  </a:cubicBezTo>
                  <a:cubicBezTo>
                    <a:pt x="706" y="230"/>
                    <a:pt x="661" y="196"/>
                    <a:pt x="629" y="175"/>
                  </a:cubicBezTo>
                  <a:cubicBezTo>
                    <a:pt x="530" y="109"/>
                    <a:pt x="411" y="51"/>
                    <a:pt x="275" y="3"/>
                  </a:cubicBezTo>
                  <a:cubicBezTo>
                    <a:pt x="266" y="0"/>
                    <a:pt x="257" y="4"/>
                    <a:pt x="254" y="14"/>
                  </a:cubicBezTo>
                  <a:cubicBezTo>
                    <a:pt x="250" y="22"/>
                    <a:pt x="254" y="34"/>
                    <a:pt x="265" y="38"/>
                  </a:cubicBezTo>
                  <a:cubicBezTo>
                    <a:pt x="383" y="79"/>
                    <a:pt x="495" y="133"/>
                    <a:pt x="596" y="197"/>
                  </a:cubicBezTo>
                  <a:cubicBezTo>
                    <a:pt x="633" y="220"/>
                    <a:pt x="677" y="252"/>
                    <a:pt x="700" y="296"/>
                  </a:cubicBezTo>
                  <a:cubicBezTo>
                    <a:pt x="711" y="317"/>
                    <a:pt x="714" y="340"/>
                    <a:pt x="710" y="362"/>
                  </a:cubicBezTo>
                  <a:cubicBezTo>
                    <a:pt x="706" y="387"/>
                    <a:pt x="691" y="410"/>
                    <a:pt x="677" y="432"/>
                  </a:cubicBezTo>
                  <a:cubicBezTo>
                    <a:pt x="646" y="477"/>
                    <a:pt x="614" y="526"/>
                    <a:pt x="596" y="582"/>
                  </a:cubicBezTo>
                  <a:cubicBezTo>
                    <a:pt x="577" y="640"/>
                    <a:pt x="572" y="698"/>
                    <a:pt x="582" y="751"/>
                  </a:cubicBezTo>
                  <a:cubicBezTo>
                    <a:pt x="590" y="792"/>
                    <a:pt x="611" y="836"/>
                    <a:pt x="642" y="872"/>
                  </a:cubicBezTo>
                  <a:cubicBezTo>
                    <a:pt x="629" y="889"/>
                    <a:pt x="617" y="908"/>
                    <a:pt x="607" y="927"/>
                  </a:cubicBezTo>
                  <a:cubicBezTo>
                    <a:pt x="573" y="993"/>
                    <a:pt x="554" y="1072"/>
                    <a:pt x="552" y="1159"/>
                  </a:cubicBezTo>
                  <a:cubicBezTo>
                    <a:pt x="549" y="1244"/>
                    <a:pt x="564" y="1326"/>
                    <a:pt x="580" y="1409"/>
                  </a:cubicBezTo>
                  <a:cubicBezTo>
                    <a:pt x="598" y="1497"/>
                    <a:pt x="610" y="1575"/>
                    <a:pt x="594" y="1653"/>
                  </a:cubicBezTo>
                  <a:cubicBezTo>
                    <a:pt x="578" y="1725"/>
                    <a:pt x="540" y="1781"/>
                    <a:pt x="486" y="1810"/>
                  </a:cubicBezTo>
                  <a:cubicBezTo>
                    <a:pt x="430" y="1840"/>
                    <a:pt x="365" y="1846"/>
                    <a:pt x="303" y="1853"/>
                  </a:cubicBezTo>
                  <a:cubicBezTo>
                    <a:pt x="250" y="1858"/>
                    <a:pt x="195" y="1863"/>
                    <a:pt x="145" y="1883"/>
                  </a:cubicBezTo>
                  <a:cubicBezTo>
                    <a:pt x="83" y="1907"/>
                    <a:pt x="39" y="1952"/>
                    <a:pt x="22" y="2010"/>
                  </a:cubicBezTo>
                  <a:cubicBezTo>
                    <a:pt x="0" y="2087"/>
                    <a:pt x="26" y="2169"/>
                    <a:pt x="52" y="2232"/>
                  </a:cubicBezTo>
                  <a:cubicBezTo>
                    <a:pt x="59" y="2248"/>
                    <a:pt x="66" y="2265"/>
                    <a:pt x="75" y="2284"/>
                  </a:cubicBezTo>
                  <a:cubicBezTo>
                    <a:pt x="78" y="2290"/>
                    <a:pt x="83" y="2294"/>
                    <a:pt x="89" y="2294"/>
                  </a:cubicBezTo>
                  <a:cubicBezTo>
                    <a:pt x="92" y="2294"/>
                    <a:pt x="95" y="2293"/>
                    <a:pt x="97" y="2292"/>
                  </a:cubicBezTo>
                  <a:cubicBezTo>
                    <a:pt x="106" y="2288"/>
                    <a:pt x="111" y="2278"/>
                    <a:pt x="107" y="2267"/>
                  </a:cubicBezTo>
                  <a:cubicBezTo>
                    <a:pt x="76" y="2200"/>
                    <a:pt x="46" y="2128"/>
                    <a:pt x="51" y="2055"/>
                  </a:cubicBezTo>
                  <a:cubicBezTo>
                    <a:pt x="55" y="1997"/>
                    <a:pt x="90" y="1947"/>
                    <a:pt x="144" y="1922"/>
                  </a:cubicBezTo>
                  <a:cubicBezTo>
                    <a:pt x="190" y="1901"/>
                    <a:pt x="242" y="1895"/>
                    <a:pt x="292" y="1890"/>
                  </a:cubicBezTo>
                  <a:cubicBezTo>
                    <a:pt x="311" y="1888"/>
                    <a:pt x="311" y="1888"/>
                    <a:pt x="311" y="1888"/>
                  </a:cubicBezTo>
                  <a:cubicBezTo>
                    <a:pt x="367" y="1882"/>
                    <a:pt x="425" y="1875"/>
                    <a:pt x="478" y="1853"/>
                  </a:cubicBezTo>
                  <a:cubicBezTo>
                    <a:pt x="538" y="1828"/>
                    <a:pt x="584" y="1782"/>
                    <a:pt x="610" y="1721"/>
                  </a:cubicBezTo>
                  <a:cubicBezTo>
                    <a:pt x="636" y="1659"/>
                    <a:pt x="643" y="1587"/>
                    <a:pt x="632" y="1501"/>
                  </a:cubicBezTo>
                  <a:cubicBezTo>
                    <a:pt x="628" y="1463"/>
                    <a:pt x="620" y="1425"/>
                    <a:pt x="613" y="1388"/>
                  </a:cubicBezTo>
                  <a:cubicBezTo>
                    <a:pt x="604" y="1343"/>
                    <a:pt x="595" y="1296"/>
                    <a:pt x="591" y="1250"/>
                  </a:cubicBezTo>
                  <a:cubicBezTo>
                    <a:pt x="583" y="1164"/>
                    <a:pt x="589" y="1087"/>
                    <a:pt x="608" y="1020"/>
                  </a:cubicBezTo>
                  <a:cubicBezTo>
                    <a:pt x="622" y="975"/>
                    <a:pt x="642" y="933"/>
                    <a:pt x="668" y="898"/>
                  </a:cubicBezTo>
                  <a:cubicBezTo>
                    <a:pt x="697" y="923"/>
                    <a:pt x="733" y="941"/>
                    <a:pt x="773" y="946"/>
                  </a:cubicBezTo>
                  <a:cubicBezTo>
                    <a:pt x="828" y="953"/>
                    <a:pt x="888" y="931"/>
                    <a:pt x="929" y="887"/>
                  </a:cubicBezTo>
                  <a:cubicBezTo>
                    <a:pt x="959" y="854"/>
                    <a:pt x="974" y="815"/>
                    <a:pt x="973" y="776"/>
                  </a:cubicBezTo>
                  <a:cubicBezTo>
                    <a:pt x="974" y="776"/>
                    <a:pt x="974" y="776"/>
                    <a:pt x="974" y="776"/>
                  </a:cubicBezTo>
                  <a:cubicBezTo>
                    <a:pt x="973" y="775"/>
                    <a:pt x="973" y="775"/>
                    <a:pt x="973" y="775"/>
                  </a:cubicBezTo>
                  <a:cubicBezTo>
                    <a:pt x="973" y="766"/>
                    <a:pt x="972" y="758"/>
                    <a:pt x="970" y="749"/>
                  </a:cubicBezTo>
                  <a:close/>
                  <a:moveTo>
                    <a:pt x="719" y="842"/>
                  </a:moveTo>
                  <a:cubicBezTo>
                    <a:pt x="773" y="795"/>
                    <a:pt x="837" y="768"/>
                    <a:pt x="900" y="767"/>
                  </a:cubicBezTo>
                  <a:cubicBezTo>
                    <a:pt x="912" y="767"/>
                    <a:pt x="925" y="767"/>
                    <a:pt x="937" y="769"/>
                  </a:cubicBezTo>
                  <a:cubicBezTo>
                    <a:pt x="941" y="802"/>
                    <a:pt x="928" y="836"/>
                    <a:pt x="901" y="864"/>
                  </a:cubicBezTo>
                  <a:cubicBezTo>
                    <a:pt x="867" y="899"/>
                    <a:pt x="817" y="917"/>
                    <a:pt x="773" y="910"/>
                  </a:cubicBezTo>
                  <a:cubicBezTo>
                    <a:pt x="741" y="904"/>
                    <a:pt x="714" y="890"/>
                    <a:pt x="691" y="870"/>
                  </a:cubicBezTo>
                  <a:cubicBezTo>
                    <a:pt x="700" y="860"/>
                    <a:pt x="709" y="851"/>
                    <a:pt x="719" y="8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"/>
          <p:cNvSpPr txBox="1">
            <a:spLocks noGrp="1"/>
          </p:cNvSpPr>
          <p:nvPr>
            <p:ph type="subTitle" idx="1"/>
          </p:nvPr>
        </p:nvSpPr>
        <p:spPr>
          <a:xfrm>
            <a:off x="5055302" y="3615375"/>
            <a:ext cx="2505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4" name="Google Shape;74;p5"/>
          <p:cNvSpPr txBox="1">
            <a:spLocks noGrp="1"/>
          </p:cNvSpPr>
          <p:nvPr>
            <p:ph type="subTitle" idx="2"/>
          </p:nvPr>
        </p:nvSpPr>
        <p:spPr>
          <a:xfrm>
            <a:off x="1583323" y="3615375"/>
            <a:ext cx="2505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5" name="Google Shape;75;p5"/>
          <p:cNvSpPr txBox="1">
            <a:spLocks noGrp="1"/>
          </p:cNvSpPr>
          <p:nvPr>
            <p:ph type="subTitle" idx="3"/>
          </p:nvPr>
        </p:nvSpPr>
        <p:spPr>
          <a:xfrm>
            <a:off x="5055298" y="3132675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6" name="Google Shape;76;p5"/>
          <p:cNvSpPr txBox="1">
            <a:spLocks noGrp="1"/>
          </p:cNvSpPr>
          <p:nvPr>
            <p:ph type="subTitle" idx="4"/>
          </p:nvPr>
        </p:nvSpPr>
        <p:spPr>
          <a:xfrm>
            <a:off x="1583098" y="3132675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77" name="Google Shape;77;p5"/>
          <p:cNvGrpSpPr/>
          <p:nvPr/>
        </p:nvGrpSpPr>
        <p:grpSpPr>
          <a:xfrm>
            <a:off x="-1869826" y="-1231357"/>
            <a:ext cx="13567091" cy="7221207"/>
            <a:chOff x="-1869826" y="-1231357"/>
            <a:chExt cx="13567091" cy="7221207"/>
          </a:xfrm>
        </p:grpSpPr>
        <p:sp>
          <p:nvSpPr>
            <p:cNvPr id="78" name="Google Shape;78;p5"/>
            <p:cNvSpPr/>
            <p:nvPr/>
          </p:nvSpPr>
          <p:spPr>
            <a:xfrm rot="9850433" flipH="1">
              <a:off x="-1609225" y="-772522"/>
              <a:ext cx="3702050" cy="2425701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5"/>
            <p:cNvSpPr/>
            <p:nvPr/>
          </p:nvSpPr>
          <p:spPr>
            <a:xfrm rot="-124395" flipH="1">
              <a:off x="7952550" y="3497980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" name="Google Shape;80;p5"/>
          <p:cNvGrpSpPr/>
          <p:nvPr/>
        </p:nvGrpSpPr>
        <p:grpSpPr>
          <a:xfrm>
            <a:off x="-280772" y="405798"/>
            <a:ext cx="9647803" cy="4209793"/>
            <a:chOff x="-280772" y="405798"/>
            <a:chExt cx="9647803" cy="4209793"/>
          </a:xfrm>
        </p:grpSpPr>
        <p:grpSp>
          <p:nvGrpSpPr>
            <p:cNvPr id="81" name="Google Shape;81;p5"/>
            <p:cNvGrpSpPr/>
            <p:nvPr/>
          </p:nvGrpSpPr>
          <p:grpSpPr>
            <a:xfrm rot="4969952">
              <a:off x="-158286" y="3783729"/>
              <a:ext cx="698465" cy="863035"/>
              <a:chOff x="5465763" y="1457325"/>
              <a:chExt cx="1158874" cy="1431924"/>
            </a:xfrm>
          </p:grpSpPr>
          <p:sp>
            <p:nvSpPr>
              <p:cNvPr id="82" name="Google Shape;82;p5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5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5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5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5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5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8" name="Google Shape;88;p5"/>
            <p:cNvGrpSpPr/>
            <p:nvPr/>
          </p:nvGrpSpPr>
          <p:grpSpPr>
            <a:xfrm rot="-1799484">
              <a:off x="8578733" y="511937"/>
              <a:ext cx="634765" cy="784326"/>
              <a:chOff x="5465763" y="1457325"/>
              <a:chExt cx="1158874" cy="1431924"/>
            </a:xfrm>
          </p:grpSpPr>
          <p:sp>
            <p:nvSpPr>
              <p:cNvPr id="89" name="Google Shape;89;p5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5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5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5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5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5" name="Google Shape;95;p5"/>
          <p:cNvGrpSpPr/>
          <p:nvPr/>
        </p:nvGrpSpPr>
        <p:grpSpPr>
          <a:xfrm>
            <a:off x="151585" y="293550"/>
            <a:ext cx="8745601" cy="4490226"/>
            <a:chOff x="151585" y="293550"/>
            <a:chExt cx="8745601" cy="4490226"/>
          </a:xfrm>
        </p:grpSpPr>
        <p:sp>
          <p:nvSpPr>
            <p:cNvPr id="96" name="Google Shape;96;p5"/>
            <p:cNvSpPr/>
            <p:nvPr/>
          </p:nvSpPr>
          <p:spPr>
            <a:xfrm>
              <a:off x="8463310" y="1252251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151585" y="328362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400305" y="4642626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5"/>
            <p:cNvSpPr/>
            <p:nvPr/>
          </p:nvSpPr>
          <p:spPr>
            <a:xfrm>
              <a:off x="8756986" y="293550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100;p5"/>
          <p:cNvGrpSpPr/>
          <p:nvPr/>
        </p:nvGrpSpPr>
        <p:grpSpPr>
          <a:xfrm>
            <a:off x="-1218029" y="-1100462"/>
            <a:ext cx="11653115" cy="7013392"/>
            <a:chOff x="-198" y="-409"/>
            <a:chExt cx="7341" cy="4418"/>
          </a:xfrm>
        </p:grpSpPr>
        <p:sp>
          <p:nvSpPr>
            <p:cNvPr id="101" name="Google Shape;101;p5"/>
            <p:cNvSpPr/>
            <p:nvPr/>
          </p:nvSpPr>
          <p:spPr>
            <a:xfrm>
              <a:off x="1080" y="119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5"/>
            <p:cNvSpPr/>
            <p:nvPr/>
          </p:nvSpPr>
          <p:spPr>
            <a:xfrm rot="4395915">
              <a:off x="6071" y="2831"/>
              <a:ext cx="675" cy="1329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 rot="1106097">
              <a:off x="63" y="-335"/>
              <a:ext cx="755" cy="1777"/>
            </a:xfrm>
            <a:custGeom>
              <a:avLst/>
              <a:gdLst/>
              <a:ahLst/>
              <a:cxnLst/>
              <a:rect l="l" t="t" r="r" b="b"/>
              <a:pathLst>
                <a:path w="974" h="2294" extrusionOk="0">
                  <a:moveTo>
                    <a:pt x="970" y="749"/>
                  </a:moveTo>
                  <a:cubicBezTo>
                    <a:pt x="969" y="743"/>
                    <a:pt x="963" y="737"/>
                    <a:pt x="957" y="736"/>
                  </a:cubicBezTo>
                  <a:cubicBezTo>
                    <a:pt x="948" y="734"/>
                    <a:pt x="939" y="733"/>
                    <a:pt x="931" y="732"/>
                  </a:cubicBezTo>
                  <a:cubicBezTo>
                    <a:pt x="930" y="731"/>
                    <a:pt x="930" y="731"/>
                    <a:pt x="930" y="731"/>
                  </a:cubicBezTo>
                  <a:cubicBezTo>
                    <a:pt x="930" y="732"/>
                    <a:pt x="930" y="732"/>
                    <a:pt x="930" y="732"/>
                  </a:cubicBezTo>
                  <a:cubicBezTo>
                    <a:pt x="870" y="727"/>
                    <a:pt x="809" y="741"/>
                    <a:pt x="752" y="775"/>
                  </a:cubicBezTo>
                  <a:cubicBezTo>
                    <a:pt x="720" y="793"/>
                    <a:pt x="691" y="817"/>
                    <a:pt x="665" y="844"/>
                  </a:cubicBezTo>
                  <a:cubicBezTo>
                    <a:pt x="635" y="807"/>
                    <a:pt x="617" y="760"/>
                    <a:pt x="614" y="716"/>
                  </a:cubicBezTo>
                  <a:cubicBezTo>
                    <a:pt x="610" y="666"/>
                    <a:pt x="620" y="612"/>
                    <a:pt x="643" y="559"/>
                  </a:cubicBezTo>
                  <a:cubicBezTo>
                    <a:pt x="654" y="534"/>
                    <a:pt x="668" y="509"/>
                    <a:pt x="684" y="485"/>
                  </a:cubicBezTo>
                  <a:cubicBezTo>
                    <a:pt x="688" y="478"/>
                    <a:pt x="693" y="472"/>
                    <a:pt x="697" y="465"/>
                  </a:cubicBezTo>
                  <a:cubicBezTo>
                    <a:pt x="708" y="450"/>
                    <a:pt x="718" y="435"/>
                    <a:pt x="727" y="419"/>
                  </a:cubicBezTo>
                  <a:cubicBezTo>
                    <a:pt x="752" y="371"/>
                    <a:pt x="754" y="321"/>
                    <a:pt x="731" y="277"/>
                  </a:cubicBezTo>
                  <a:cubicBezTo>
                    <a:pt x="706" y="230"/>
                    <a:pt x="661" y="196"/>
                    <a:pt x="629" y="175"/>
                  </a:cubicBezTo>
                  <a:cubicBezTo>
                    <a:pt x="530" y="109"/>
                    <a:pt x="411" y="51"/>
                    <a:pt x="275" y="3"/>
                  </a:cubicBezTo>
                  <a:cubicBezTo>
                    <a:pt x="266" y="0"/>
                    <a:pt x="257" y="4"/>
                    <a:pt x="254" y="14"/>
                  </a:cubicBezTo>
                  <a:cubicBezTo>
                    <a:pt x="250" y="22"/>
                    <a:pt x="254" y="34"/>
                    <a:pt x="265" y="38"/>
                  </a:cubicBezTo>
                  <a:cubicBezTo>
                    <a:pt x="383" y="79"/>
                    <a:pt x="495" y="133"/>
                    <a:pt x="596" y="197"/>
                  </a:cubicBezTo>
                  <a:cubicBezTo>
                    <a:pt x="633" y="220"/>
                    <a:pt x="677" y="252"/>
                    <a:pt x="700" y="296"/>
                  </a:cubicBezTo>
                  <a:cubicBezTo>
                    <a:pt x="711" y="317"/>
                    <a:pt x="714" y="340"/>
                    <a:pt x="710" y="362"/>
                  </a:cubicBezTo>
                  <a:cubicBezTo>
                    <a:pt x="706" y="387"/>
                    <a:pt x="691" y="410"/>
                    <a:pt x="677" y="432"/>
                  </a:cubicBezTo>
                  <a:cubicBezTo>
                    <a:pt x="646" y="477"/>
                    <a:pt x="614" y="526"/>
                    <a:pt x="596" y="582"/>
                  </a:cubicBezTo>
                  <a:cubicBezTo>
                    <a:pt x="577" y="640"/>
                    <a:pt x="572" y="698"/>
                    <a:pt x="582" y="751"/>
                  </a:cubicBezTo>
                  <a:cubicBezTo>
                    <a:pt x="590" y="792"/>
                    <a:pt x="611" y="836"/>
                    <a:pt x="642" y="872"/>
                  </a:cubicBezTo>
                  <a:cubicBezTo>
                    <a:pt x="629" y="889"/>
                    <a:pt x="617" y="908"/>
                    <a:pt x="607" y="927"/>
                  </a:cubicBezTo>
                  <a:cubicBezTo>
                    <a:pt x="573" y="993"/>
                    <a:pt x="554" y="1072"/>
                    <a:pt x="552" y="1159"/>
                  </a:cubicBezTo>
                  <a:cubicBezTo>
                    <a:pt x="549" y="1244"/>
                    <a:pt x="564" y="1326"/>
                    <a:pt x="580" y="1409"/>
                  </a:cubicBezTo>
                  <a:cubicBezTo>
                    <a:pt x="598" y="1497"/>
                    <a:pt x="610" y="1575"/>
                    <a:pt x="594" y="1653"/>
                  </a:cubicBezTo>
                  <a:cubicBezTo>
                    <a:pt x="578" y="1725"/>
                    <a:pt x="540" y="1781"/>
                    <a:pt x="486" y="1810"/>
                  </a:cubicBezTo>
                  <a:cubicBezTo>
                    <a:pt x="430" y="1840"/>
                    <a:pt x="365" y="1846"/>
                    <a:pt x="303" y="1853"/>
                  </a:cubicBezTo>
                  <a:cubicBezTo>
                    <a:pt x="250" y="1858"/>
                    <a:pt x="195" y="1863"/>
                    <a:pt x="145" y="1883"/>
                  </a:cubicBezTo>
                  <a:cubicBezTo>
                    <a:pt x="83" y="1907"/>
                    <a:pt x="39" y="1952"/>
                    <a:pt x="22" y="2010"/>
                  </a:cubicBezTo>
                  <a:cubicBezTo>
                    <a:pt x="0" y="2087"/>
                    <a:pt x="26" y="2169"/>
                    <a:pt x="52" y="2232"/>
                  </a:cubicBezTo>
                  <a:cubicBezTo>
                    <a:pt x="59" y="2248"/>
                    <a:pt x="66" y="2265"/>
                    <a:pt x="75" y="2284"/>
                  </a:cubicBezTo>
                  <a:cubicBezTo>
                    <a:pt x="78" y="2290"/>
                    <a:pt x="83" y="2294"/>
                    <a:pt x="89" y="2294"/>
                  </a:cubicBezTo>
                  <a:cubicBezTo>
                    <a:pt x="92" y="2294"/>
                    <a:pt x="95" y="2293"/>
                    <a:pt x="97" y="2292"/>
                  </a:cubicBezTo>
                  <a:cubicBezTo>
                    <a:pt x="106" y="2288"/>
                    <a:pt x="111" y="2278"/>
                    <a:pt x="107" y="2267"/>
                  </a:cubicBezTo>
                  <a:cubicBezTo>
                    <a:pt x="76" y="2200"/>
                    <a:pt x="46" y="2128"/>
                    <a:pt x="51" y="2055"/>
                  </a:cubicBezTo>
                  <a:cubicBezTo>
                    <a:pt x="55" y="1997"/>
                    <a:pt x="90" y="1947"/>
                    <a:pt x="144" y="1922"/>
                  </a:cubicBezTo>
                  <a:cubicBezTo>
                    <a:pt x="190" y="1901"/>
                    <a:pt x="242" y="1895"/>
                    <a:pt x="292" y="1890"/>
                  </a:cubicBezTo>
                  <a:cubicBezTo>
                    <a:pt x="311" y="1888"/>
                    <a:pt x="311" y="1888"/>
                    <a:pt x="311" y="1888"/>
                  </a:cubicBezTo>
                  <a:cubicBezTo>
                    <a:pt x="367" y="1882"/>
                    <a:pt x="425" y="1875"/>
                    <a:pt x="478" y="1853"/>
                  </a:cubicBezTo>
                  <a:cubicBezTo>
                    <a:pt x="538" y="1828"/>
                    <a:pt x="584" y="1782"/>
                    <a:pt x="610" y="1721"/>
                  </a:cubicBezTo>
                  <a:cubicBezTo>
                    <a:pt x="636" y="1659"/>
                    <a:pt x="643" y="1587"/>
                    <a:pt x="632" y="1501"/>
                  </a:cubicBezTo>
                  <a:cubicBezTo>
                    <a:pt x="628" y="1463"/>
                    <a:pt x="620" y="1425"/>
                    <a:pt x="613" y="1388"/>
                  </a:cubicBezTo>
                  <a:cubicBezTo>
                    <a:pt x="604" y="1343"/>
                    <a:pt x="595" y="1296"/>
                    <a:pt x="591" y="1250"/>
                  </a:cubicBezTo>
                  <a:cubicBezTo>
                    <a:pt x="583" y="1164"/>
                    <a:pt x="589" y="1087"/>
                    <a:pt x="608" y="1020"/>
                  </a:cubicBezTo>
                  <a:cubicBezTo>
                    <a:pt x="622" y="975"/>
                    <a:pt x="642" y="933"/>
                    <a:pt x="668" y="898"/>
                  </a:cubicBezTo>
                  <a:cubicBezTo>
                    <a:pt x="697" y="923"/>
                    <a:pt x="733" y="941"/>
                    <a:pt x="773" y="946"/>
                  </a:cubicBezTo>
                  <a:cubicBezTo>
                    <a:pt x="828" y="953"/>
                    <a:pt x="888" y="931"/>
                    <a:pt x="929" y="887"/>
                  </a:cubicBezTo>
                  <a:cubicBezTo>
                    <a:pt x="959" y="854"/>
                    <a:pt x="974" y="815"/>
                    <a:pt x="973" y="776"/>
                  </a:cubicBezTo>
                  <a:cubicBezTo>
                    <a:pt x="974" y="776"/>
                    <a:pt x="974" y="776"/>
                    <a:pt x="974" y="776"/>
                  </a:cubicBezTo>
                  <a:cubicBezTo>
                    <a:pt x="973" y="775"/>
                    <a:pt x="973" y="775"/>
                    <a:pt x="973" y="775"/>
                  </a:cubicBezTo>
                  <a:cubicBezTo>
                    <a:pt x="973" y="766"/>
                    <a:pt x="972" y="758"/>
                    <a:pt x="970" y="749"/>
                  </a:cubicBezTo>
                  <a:close/>
                  <a:moveTo>
                    <a:pt x="719" y="842"/>
                  </a:moveTo>
                  <a:cubicBezTo>
                    <a:pt x="773" y="795"/>
                    <a:pt x="837" y="768"/>
                    <a:pt x="900" y="767"/>
                  </a:cubicBezTo>
                  <a:cubicBezTo>
                    <a:pt x="912" y="767"/>
                    <a:pt x="925" y="767"/>
                    <a:pt x="937" y="769"/>
                  </a:cubicBezTo>
                  <a:cubicBezTo>
                    <a:pt x="941" y="802"/>
                    <a:pt x="928" y="836"/>
                    <a:pt x="901" y="864"/>
                  </a:cubicBezTo>
                  <a:cubicBezTo>
                    <a:pt x="867" y="899"/>
                    <a:pt x="817" y="917"/>
                    <a:pt x="773" y="910"/>
                  </a:cubicBezTo>
                  <a:cubicBezTo>
                    <a:pt x="741" y="904"/>
                    <a:pt x="714" y="890"/>
                    <a:pt x="691" y="870"/>
                  </a:cubicBezTo>
                  <a:cubicBezTo>
                    <a:pt x="700" y="860"/>
                    <a:pt x="709" y="851"/>
                    <a:pt x="719" y="8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7"/>
          <p:cNvGrpSpPr/>
          <p:nvPr/>
        </p:nvGrpSpPr>
        <p:grpSpPr>
          <a:xfrm>
            <a:off x="-3661918" y="-1047495"/>
            <a:ext cx="16092480" cy="10459495"/>
            <a:chOff x="-3661918" y="-1047495"/>
            <a:chExt cx="16092480" cy="10459495"/>
          </a:xfrm>
        </p:grpSpPr>
        <p:sp>
          <p:nvSpPr>
            <p:cNvPr id="135" name="Google Shape;135;p7"/>
            <p:cNvSpPr/>
            <p:nvPr/>
          </p:nvSpPr>
          <p:spPr>
            <a:xfrm rot="4728429">
              <a:off x="5850999" y="2427862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 rot="10799989">
              <a:off x="-3661918" y="-1047486"/>
              <a:ext cx="5354436" cy="2358919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7"/>
          <p:cNvGrpSpPr/>
          <p:nvPr/>
        </p:nvGrpSpPr>
        <p:grpSpPr>
          <a:xfrm>
            <a:off x="-306172" y="300948"/>
            <a:ext cx="9685903" cy="4801243"/>
            <a:chOff x="-306172" y="300948"/>
            <a:chExt cx="9685903" cy="4801243"/>
          </a:xfrm>
        </p:grpSpPr>
        <p:grpSp>
          <p:nvGrpSpPr>
            <p:cNvPr id="138" name="Google Shape;138;p7"/>
            <p:cNvGrpSpPr/>
            <p:nvPr/>
          </p:nvGrpSpPr>
          <p:grpSpPr>
            <a:xfrm rot="4969952">
              <a:off x="-183686" y="4270329"/>
              <a:ext cx="698465" cy="863035"/>
              <a:chOff x="5465763" y="1457325"/>
              <a:chExt cx="1158874" cy="1431924"/>
            </a:xfrm>
          </p:grpSpPr>
          <p:sp>
            <p:nvSpPr>
              <p:cNvPr id="139" name="Google Shape;139;p7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7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7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7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7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7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5" name="Google Shape;145;p7"/>
            <p:cNvGrpSpPr/>
            <p:nvPr/>
          </p:nvGrpSpPr>
          <p:grpSpPr>
            <a:xfrm rot="-1799484">
              <a:off x="8591433" y="407087"/>
              <a:ext cx="634765" cy="784326"/>
              <a:chOff x="5465763" y="1457325"/>
              <a:chExt cx="1158874" cy="1431924"/>
            </a:xfrm>
          </p:grpSpPr>
          <p:sp>
            <p:nvSpPr>
              <p:cNvPr id="146" name="Google Shape;146;p7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7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7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7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7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7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2" name="Google Shape;152;p7"/>
          <p:cNvGrpSpPr/>
          <p:nvPr/>
        </p:nvGrpSpPr>
        <p:grpSpPr>
          <a:xfrm>
            <a:off x="132535" y="265400"/>
            <a:ext cx="8764650" cy="4720401"/>
            <a:chOff x="132535" y="265400"/>
            <a:chExt cx="8764650" cy="4720401"/>
          </a:xfrm>
        </p:grpSpPr>
        <p:sp>
          <p:nvSpPr>
            <p:cNvPr id="153" name="Google Shape;153;p7"/>
            <p:cNvSpPr/>
            <p:nvPr/>
          </p:nvSpPr>
          <p:spPr>
            <a:xfrm>
              <a:off x="8602435" y="129727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132535" y="3808651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643130" y="4844651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8179636" y="265400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" name="Google Shape;157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432300" cy="10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7"/>
          <p:cNvSpPr txBox="1">
            <a:spLocks noGrp="1"/>
          </p:cNvSpPr>
          <p:nvPr>
            <p:ph type="subTitle" idx="1"/>
          </p:nvPr>
        </p:nvSpPr>
        <p:spPr>
          <a:xfrm>
            <a:off x="720000" y="1928900"/>
            <a:ext cx="39279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59" name="Google Shape;159;p7"/>
          <p:cNvGrpSpPr/>
          <p:nvPr/>
        </p:nvGrpSpPr>
        <p:grpSpPr>
          <a:xfrm>
            <a:off x="-694623" y="-667086"/>
            <a:ext cx="10854630" cy="6657372"/>
            <a:chOff x="131" y="-136"/>
            <a:chExt cx="6838" cy="4194"/>
          </a:xfrm>
        </p:grpSpPr>
        <p:sp>
          <p:nvSpPr>
            <p:cNvPr id="160" name="Google Shape;160;p7"/>
            <p:cNvSpPr/>
            <p:nvPr/>
          </p:nvSpPr>
          <p:spPr>
            <a:xfrm rot="3326045">
              <a:off x="5895" y="2739"/>
              <a:ext cx="674" cy="132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 rot="9532986">
              <a:off x="137" y="127"/>
              <a:ext cx="1520" cy="316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 rot="344846" flipH="1">
              <a:off x="3640" y="3242"/>
              <a:ext cx="1993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8"/>
          <p:cNvGrpSpPr/>
          <p:nvPr/>
        </p:nvGrpSpPr>
        <p:grpSpPr>
          <a:xfrm>
            <a:off x="-2298072" y="-1432468"/>
            <a:ext cx="13906672" cy="7383197"/>
            <a:chOff x="-2298072" y="-1432468"/>
            <a:chExt cx="13906672" cy="7383197"/>
          </a:xfrm>
        </p:grpSpPr>
        <p:sp>
          <p:nvSpPr>
            <p:cNvPr id="165" name="Google Shape;165;p8"/>
            <p:cNvSpPr/>
            <p:nvPr/>
          </p:nvSpPr>
          <p:spPr>
            <a:xfrm rot="10675603" flipH="1">
              <a:off x="-1485484" y="-1340904"/>
              <a:ext cx="5122676" cy="335655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8"/>
            <p:cNvSpPr/>
            <p:nvPr/>
          </p:nvSpPr>
          <p:spPr>
            <a:xfrm flipH="1">
              <a:off x="6487650" y="3525029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"/>
            <p:cNvSpPr/>
            <p:nvPr/>
          </p:nvSpPr>
          <p:spPr>
            <a:xfrm rot="10800000">
              <a:off x="7906550" y="-505368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"/>
            <p:cNvSpPr/>
            <p:nvPr/>
          </p:nvSpPr>
          <p:spPr>
            <a:xfrm rot="1405307">
              <a:off x="-1968488" y="2806958"/>
              <a:ext cx="3702052" cy="2425699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" name="Google Shape;169;p8"/>
          <p:cNvGrpSpPr/>
          <p:nvPr/>
        </p:nvGrpSpPr>
        <p:grpSpPr>
          <a:xfrm rot="10800000" flipH="1">
            <a:off x="-1989332" y="-1004402"/>
            <a:ext cx="12193028" cy="7550174"/>
            <a:chOff x="-591" y="-836"/>
            <a:chExt cx="7681" cy="4756"/>
          </a:xfrm>
        </p:grpSpPr>
        <p:sp>
          <p:nvSpPr>
            <p:cNvPr id="170" name="Google Shape;170;p8"/>
            <p:cNvSpPr/>
            <p:nvPr/>
          </p:nvSpPr>
          <p:spPr>
            <a:xfrm>
              <a:off x="5168" y="-25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"/>
            <p:cNvSpPr/>
            <p:nvPr/>
          </p:nvSpPr>
          <p:spPr>
            <a:xfrm rot="-3532652">
              <a:off x="-752" y="-63"/>
              <a:ext cx="2338" cy="943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8"/>
            <p:cNvSpPr/>
            <p:nvPr/>
          </p:nvSpPr>
          <p:spPr>
            <a:xfrm rot="-3566989">
              <a:off x="6008" y="-411"/>
              <a:ext cx="675" cy="1327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"/>
            <p:cNvSpPr/>
            <p:nvPr/>
          </p:nvSpPr>
          <p:spPr>
            <a:xfrm rot="10800000">
              <a:off x="305" y="-40"/>
              <a:ext cx="1516" cy="315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"/>
            <p:cNvSpPr/>
            <p:nvPr/>
          </p:nvSpPr>
          <p:spPr>
            <a:xfrm rot="-4479830">
              <a:off x="478" y="2212"/>
              <a:ext cx="755" cy="1778"/>
            </a:xfrm>
            <a:custGeom>
              <a:avLst/>
              <a:gdLst/>
              <a:ahLst/>
              <a:cxnLst/>
              <a:rect l="l" t="t" r="r" b="b"/>
              <a:pathLst>
                <a:path w="974" h="2294" extrusionOk="0">
                  <a:moveTo>
                    <a:pt x="970" y="749"/>
                  </a:moveTo>
                  <a:cubicBezTo>
                    <a:pt x="969" y="743"/>
                    <a:pt x="963" y="737"/>
                    <a:pt x="957" y="736"/>
                  </a:cubicBezTo>
                  <a:cubicBezTo>
                    <a:pt x="948" y="734"/>
                    <a:pt x="939" y="733"/>
                    <a:pt x="931" y="732"/>
                  </a:cubicBezTo>
                  <a:cubicBezTo>
                    <a:pt x="930" y="731"/>
                    <a:pt x="930" y="731"/>
                    <a:pt x="930" y="731"/>
                  </a:cubicBezTo>
                  <a:cubicBezTo>
                    <a:pt x="930" y="732"/>
                    <a:pt x="930" y="732"/>
                    <a:pt x="930" y="732"/>
                  </a:cubicBezTo>
                  <a:cubicBezTo>
                    <a:pt x="870" y="727"/>
                    <a:pt x="809" y="741"/>
                    <a:pt x="752" y="775"/>
                  </a:cubicBezTo>
                  <a:cubicBezTo>
                    <a:pt x="720" y="793"/>
                    <a:pt x="691" y="817"/>
                    <a:pt x="665" y="844"/>
                  </a:cubicBezTo>
                  <a:cubicBezTo>
                    <a:pt x="635" y="807"/>
                    <a:pt x="617" y="760"/>
                    <a:pt x="614" y="716"/>
                  </a:cubicBezTo>
                  <a:cubicBezTo>
                    <a:pt x="610" y="666"/>
                    <a:pt x="620" y="612"/>
                    <a:pt x="643" y="559"/>
                  </a:cubicBezTo>
                  <a:cubicBezTo>
                    <a:pt x="654" y="534"/>
                    <a:pt x="668" y="509"/>
                    <a:pt x="684" y="485"/>
                  </a:cubicBezTo>
                  <a:cubicBezTo>
                    <a:pt x="688" y="478"/>
                    <a:pt x="693" y="472"/>
                    <a:pt x="697" y="465"/>
                  </a:cubicBezTo>
                  <a:cubicBezTo>
                    <a:pt x="708" y="450"/>
                    <a:pt x="718" y="435"/>
                    <a:pt x="727" y="419"/>
                  </a:cubicBezTo>
                  <a:cubicBezTo>
                    <a:pt x="752" y="371"/>
                    <a:pt x="754" y="321"/>
                    <a:pt x="731" y="277"/>
                  </a:cubicBezTo>
                  <a:cubicBezTo>
                    <a:pt x="706" y="230"/>
                    <a:pt x="661" y="196"/>
                    <a:pt x="629" y="175"/>
                  </a:cubicBezTo>
                  <a:cubicBezTo>
                    <a:pt x="530" y="109"/>
                    <a:pt x="411" y="51"/>
                    <a:pt x="275" y="3"/>
                  </a:cubicBezTo>
                  <a:cubicBezTo>
                    <a:pt x="266" y="0"/>
                    <a:pt x="257" y="4"/>
                    <a:pt x="254" y="14"/>
                  </a:cubicBezTo>
                  <a:cubicBezTo>
                    <a:pt x="250" y="22"/>
                    <a:pt x="254" y="34"/>
                    <a:pt x="265" y="38"/>
                  </a:cubicBezTo>
                  <a:cubicBezTo>
                    <a:pt x="383" y="79"/>
                    <a:pt x="495" y="133"/>
                    <a:pt x="596" y="197"/>
                  </a:cubicBezTo>
                  <a:cubicBezTo>
                    <a:pt x="633" y="220"/>
                    <a:pt x="677" y="252"/>
                    <a:pt x="700" y="296"/>
                  </a:cubicBezTo>
                  <a:cubicBezTo>
                    <a:pt x="711" y="317"/>
                    <a:pt x="714" y="340"/>
                    <a:pt x="710" y="362"/>
                  </a:cubicBezTo>
                  <a:cubicBezTo>
                    <a:pt x="706" y="387"/>
                    <a:pt x="691" y="410"/>
                    <a:pt x="677" y="432"/>
                  </a:cubicBezTo>
                  <a:cubicBezTo>
                    <a:pt x="646" y="477"/>
                    <a:pt x="614" y="526"/>
                    <a:pt x="596" y="582"/>
                  </a:cubicBezTo>
                  <a:cubicBezTo>
                    <a:pt x="577" y="640"/>
                    <a:pt x="572" y="698"/>
                    <a:pt x="582" y="751"/>
                  </a:cubicBezTo>
                  <a:cubicBezTo>
                    <a:pt x="590" y="792"/>
                    <a:pt x="611" y="836"/>
                    <a:pt x="642" y="872"/>
                  </a:cubicBezTo>
                  <a:cubicBezTo>
                    <a:pt x="629" y="889"/>
                    <a:pt x="617" y="908"/>
                    <a:pt x="607" y="927"/>
                  </a:cubicBezTo>
                  <a:cubicBezTo>
                    <a:pt x="573" y="993"/>
                    <a:pt x="554" y="1072"/>
                    <a:pt x="552" y="1159"/>
                  </a:cubicBezTo>
                  <a:cubicBezTo>
                    <a:pt x="549" y="1244"/>
                    <a:pt x="564" y="1326"/>
                    <a:pt x="580" y="1409"/>
                  </a:cubicBezTo>
                  <a:cubicBezTo>
                    <a:pt x="598" y="1497"/>
                    <a:pt x="610" y="1575"/>
                    <a:pt x="594" y="1653"/>
                  </a:cubicBezTo>
                  <a:cubicBezTo>
                    <a:pt x="578" y="1725"/>
                    <a:pt x="540" y="1781"/>
                    <a:pt x="486" y="1810"/>
                  </a:cubicBezTo>
                  <a:cubicBezTo>
                    <a:pt x="430" y="1840"/>
                    <a:pt x="365" y="1846"/>
                    <a:pt x="303" y="1853"/>
                  </a:cubicBezTo>
                  <a:cubicBezTo>
                    <a:pt x="250" y="1858"/>
                    <a:pt x="195" y="1863"/>
                    <a:pt x="145" y="1883"/>
                  </a:cubicBezTo>
                  <a:cubicBezTo>
                    <a:pt x="83" y="1907"/>
                    <a:pt x="39" y="1952"/>
                    <a:pt x="22" y="2010"/>
                  </a:cubicBezTo>
                  <a:cubicBezTo>
                    <a:pt x="0" y="2087"/>
                    <a:pt x="26" y="2169"/>
                    <a:pt x="52" y="2232"/>
                  </a:cubicBezTo>
                  <a:cubicBezTo>
                    <a:pt x="59" y="2248"/>
                    <a:pt x="66" y="2265"/>
                    <a:pt x="75" y="2284"/>
                  </a:cubicBezTo>
                  <a:cubicBezTo>
                    <a:pt x="78" y="2290"/>
                    <a:pt x="83" y="2294"/>
                    <a:pt x="89" y="2294"/>
                  </a:cubicBezTo>
                  <a:cubicBezTo>
                    <a:pt x="92" y="2294"/>
                    <a:pt x="95" y="2293"/>
                    <a:pt x="97" y="2292"/>
                  </a:cubicBezTo>
                  <a:cubicBezTo>
                    <a:pt x="106" y="2288"/>
                    <a:pt x="111" y="2278"/>
                    <a:pt x="107" y="2267"/>
                  </a:cubicBezTo>
                  <a:cubicBezTo>
                    <a:pt x="76" y="2200"/>
                    <a:pt x="46" y="2128"/>
                    <a:pt x="51" y="2055"/>
                  </a:cubicBezTo>
                  <a:cubicBezTo>
                    <a:pt x="55" y="1997"/>
                    <a:pt x="90" y="1947"/>
                    <a:pt x="144" y="1922"/>
                  </a:cubicBezTo>
                  <a:cubicBezTo>
                    <a:pt x="190" y="1901"/>
                    <a:pt x="242" y="1895"/>
                    <a:pt x="292" y="1890"/>
                  </a:cubicBezTo>
                  <a:cubicBezTo>
                    <a:pt x="311" y="1888"/>
                    <a:pt x="311" y="1888"/>
                    <a:pt x="311" y="1888"/>
                  </a:cubicBezTo>
                  <a:cubicBezTo>
                    <a:pt x="367" y="1882"/>
                    <a:pt x="425" y="1875"/>
                    <a:pt x="478" y="1853"/>
                  </a:cubicBezTo>
                  <a:cubicBezTo>
                    <a:pt x="538" y="1828"/>
                    <a:pt x="584" y="1782"/>
                    <a:pt x="610" y="1721"/>
                  </a:cubicBezTo>
                  <a:cubicBezTo>
                    <a:pt x="636" y="1659"/>
                    <a:pt x="643" y="1587"/>
                    <a:pt x="632" y="1501"/>
                  </a:cubicBezTo>
                  <a:cubicBezTo>
                    <a:pt x="628" y="1463"/>
                    <a:pt x="620" y="1425"/>
                    <a:pt x="613" y="1388"/>
                  </a:cubicBezTo>
                  <a:cubicBezTo>
                    <a:pt x="604" y="1343"/>
                    <a:pt x="595" y="1296"/>
                    <a:pt x="591" y="1250"/>
                  </a:cubicBezTo>
                  <a:cubicBezTo>
                    <a:pt x="583" y="1164"/>
                    <a:pt x="589" y="1087"/>
                    <a:pt x="608" y="1020"/>
                  </a:cubicBezTo>
                  <a:cubicBezTo>
                    <a:pt x="622" y="975"/>
                    <a:pt x="642" y="933"/>
                    <a:pt x="668" y="898"/>
                  </a:cubicBezTo>
                  <a:cubicBezTo>
                    <a:pt x="697" y="923"/>
                    <a:pt x="733" y="941"/>
                    <a:pt x="773" y="946"/>
                  </a:cubicBezTo>
                  <a:cubicBezTo>
                    <a:pt x="828" y="953"/>
                    <a:pt x="888" y="931"/>
                    <a:pt x="929" y="887"/>
                  </a:cubicBezTo>
                  <a:cubicBezTo>
                    <a:pt x="959" y="854"/>
                    <a:pt x="974" y="815"/>
                    <a:pt x="973" y="776"/>
                  </a:cubicBezTo>
                  <a:cubicBezTo>
                    <a:pt x="974" y="776"/>
                    <a:pt x="974" y="776"/>
                    <a:pt x="974" y="776"/>
                  </a:cubicBezTo>
                  <a:cubicBezTo>
                    <a:pt x="973" y="775"/>
                    <a:pt x="973" y="775"/>
                    <a:pt x="973" y="775"/>
                  </a:cubicBezTo>
                  <a:cubicBezTo>
                    <a:pt x="973" y="766"/>
                    <a:pt x="972" y="758"/>
                    <a:pt x="970" y="749"/>
                  </a:cubicBezTo>
                  <a:close/>
                  <a:moveTo>
                    <a:pt x="719" y="842"/>
                  </a:moveTo>
                  <a:cubicBezTo>
                    <a:pt x="773" y="795"/>
                    <a:pt x="837" y="768"/>
                    <a:pt x="900" y="767"/>
                  </a:cubicBezTo>
                  <a:cubicBezTo>
                    <a:pt x="912" y="767"/>
                    <a:pt x="925" y="767"/>
                    <a:pt x="937" y="769"/>
                  </a:cubicBezTo>
                  <a:cubicBezTo>
                    <a:pt x="941" y="802"/>
                    <a:pt x="928" y="836"/>
                    <a:pt x="901" y="864"/>
                  </a:cubicBezTo>
                  <a:cubicBezTo>
                    <a:pt x="867" y="899"/>
                    <a:pt x="817" y="917"/>
                    <a:pt x="773" y="910"/>
                  </a:cubicBezTo>
                  <a:cubicBezTo>
                    <a:pt x="741" y="904"/>
                    <a:pt x="714" y="890"/>
                    <a:pt x="691" y="870"/>
                  </a:cubicBezTo>
                  <a:cubicBezTo>
                    <a:pt x="700" y="860"/>
                    <a:pt x="709" y="851"/>
                    <a:pt x="719" y="8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8"/>
            <p:cNvSpPr/>
            <p:nvPr/>
          </p:nvSpPr>
          <p:spPr>
            <a:xfrm flipH="1">
              <a:off x="917" y="2918"/>
              <a:ext cx="1996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8"/>
            <p:cNvSpPr/>
            <p:nvPr/>
          </p:nvSpPr>
          <p:spPr>
            <a:xfrm rot="3545449">
              <a:off x="5752" y="2695"/>
              <a:ext cx="659" cy="1245"/>
            </a:xfrm>
            <a:custGeom>
              <a:avLst/>
              <a:gdLst/>
              <a:ahLst/>
              <a:cxnLst/>
              <a:rect l="l" t="t" r="r" b="b"/>
              <a:pathLst>
                <a:path w="732" h="1383" extrusionOk="0">
                  <a:moveTo>
                    <a:pt x="730" y="1351"/>
                  </a:moveTo>
                  <a:cubicBezTo>
                    <a:pt x="729" y="1341"/>
                    <a:pt x="720" y="1333"/>
                    <a:pt x="709" y="1335"/>
                  </a:cubicBezTo>
                  <a:cubicBezTo>
                    <a:pt x="672" y="1342"/>
                    <a:pt x="625" y="1349"/>
                    <a:pt x="577" y="1347"/>
                  </a:cubicBezTo>
                  <a:cubicBezTo>
                    <a:pt x="529" y="1344"/>
                    <a:pt x="492" y="1332"/>
                    <a:pt x="467" y="1310"/>
                  </a:cubicBezTo>
                  <a:cubicBezTo>
                    <a:pt x="428" y="1277"/>
                    <a:pt x="419" y="1225"/>
                    <a:pt x="414" y="1180"/>
                  </a:cubicBezTo>
                  <a:cubicBezTo>
                    <a:pt x="411" y="1154"/>
                    <a:pt x="409" y="1128"/>
                    <a:pt x="407" y="1103"/>
                  </a:cubicBezTo>
                  <a:cubicBezTo>
                    <a:pt x="404" y="1069"/>
                    <a:pt x="400" y="1032"/>
                    <a:pt x="395" y="997"/>
                  </a:cubicBezTo>
                  <a:cubicBezTo>
                    <a:pt x="381" y="893"/>
                    <a:pt x="352" y="813"/>
                    <a:pt x="306" y="754"/>
                  </a:cubicBezTo>
                  <a:cubicBezTo>
                    <a:pt x="307" y="752"/>
                    <a:pt x="308" y="751"/>
                    <a:pt x="308" y="749"/>
                  </a:cubicBezTo>
                  <a:cubicBezTo>
                    <a:pt x="326" y="705"/>
                    <a:pt x="329" y="653"/>
                    <a:pt x="316" y="604"/>
                  </a:cubicBezTo>
                  <a:cubicBezTo>
                    <a:pt x="304" y="556"/>
                    <a:pt x="278" y="514"/>
                    <a:pt x="240" y="481"/>
                  </a:cubicBezTo>
                  <a:cubicBezTo>
                    <a:pt x="220" y="465"/>
                    <a:pt x="197" y="450"/>
                    <a:pt x="176" y="437"/>
                  </a:cubicBezTo>
                  <a:cubicBezTo>
                    <a:pt x="157" y="425"/>
                    <a:pt x="139" y="413"/>
                    <a:pt x="121" y="399"/>
                  </a:cubicBezTo>
                  <a:cubicBezTo>
                    <a:pt x="101" y="383"/>
                    <a:pt x="86" y="367"/>
                    <a:pt x="75" y="350"/>
                  </a:cubicBezTo>
                  <a:cubicBezTo>
                    <a:pt x="65" y="334"/>
                    <a:pt x="58" y="316"/>
                    <a:pt x="55" y="296"/>
                  </a:cubicBezTo>
                  <a:cubicBezTo>
                    <a:pt x="48" y="257"/>
                    <a:pt x="55" y="215"/>
                    <a:pt x="75" y="176"/>
                  </a:cubicBezTo>
                  <a:cubicBezTo>
                    <a:pt x="94" y="137"/>
                    <a:pt x="125" y="105"/>
                    <a:pt x="165" y="84"/>
                  </a:cubicBezTo>
                  <a:cubicBezTo>
                    <a:pt x="204" y="62"/>
                    <a:pt x="252" y="50"/>
                    <a:pt x="304" y="49"/>
                  </a:cubicBezTo>
                  <a:cubicBezTo>
                    <a:pt x="418" y="46"/>
                    <a:pt x="523" y="96"/>
                    <a:pt x="610" y="145"/>
                  </a:cubicBezTo>
                  <a:cubicBezTo>
                    <a:pt x="635" y="160"/>
                    <a:pt x="661" y="175"/>
                    <a:pt x="683" y="188"/>
                  </a:cubicBezTo>
                  <a:cubicBezTo>
                    <a:pt x="689" y="192"/>
                    <a:pt x="695" y="192"/>
                    <a:pt x="701" y="189"/>
                  </a:cubicBezTo>
                  <a:cubicBezTo>
                    <a:pt x="707" y="186"/>
                    <a:pt x="710" y="179"/>
                    <a:pt x="710" y="173"/>
                  </a:cubicBezTo>
                  <a:cubicBezTo>
                    <a:pt x="711" y="166"/>
                    <a:pt x="707" y="161"/>
                    <a:pt x="702" y="157"/>
                  </a:cubicBezTo>
                  <a:cubicBezTo>
                    <a:pt x="700" y="157"/>
                    <a:pt x="700" y="157"/>
                    <a:pt x="700" y="157"/>
                  </a:cubicBezTo>
                  <a:cubicBezTo>
                    <a:pt x="604" y="99"/>
                    <a:pt x="504" y="39"/>
                    <a:pt x="391" y="19"/>
                  </a:cubicBezTo>
                  <a:cubicBezTo>
                    <a:pt x="278" y="0"/>
                    <a:pt x="172" y="23"/>
                    <a:pt x="101" y="84"/>
                  </a:cubicBezTo>
                  <a:cubicBezTo>
                    <a:pt x="32" y="143"/>
                    <a:pt x="0" y="246"/>
                    <a:pt x="26" y="328"/>
                  </a:cubicBezTo>
                  <a:cubicBezTo>
                    <a:pt x="39" y="369"/>
                    <a:pt x="67" y="405"/>
                    <a:pt x="113" y="438"/>
                  </a:cubicBezTo>
                  <a:cubicBezTo>
                    <a:pt x="126" y="448"/>
                    <a:pt x="141" y="457"/>
                    <a:pt x="154" y="465"/>
                  </a:cubicBezTo>
                  <a:cubicBezTo>
                    <a:pt x="180" y="482"/>
                    <a:pt x="206" y="498"/>
                    <a:pt x="228" y="519"/>
                  </a:cubicBezTo>
                  <a:cubicBezTo>
                    <a:pt x="282" y="571"/>
                    <a:pt x="301" y="654"/>
                    <a:pt x="279" y="723"/>
                  </a:cubicBezTo>
                  <a:cubicBezTo>
                    <a:pt x="275" y="718"/>
                    <a:pt x="271" y="714"/>
                    <a:pt x="266" y="710"/>
                  </a:cubicBezTo>
                  <a:cubicBezTo>
                    <a:pt x="238" y="685"/>
                    <a:pt x="192" y="654"/>
                    <a:pt x="136" y="654"/>
                  </a:cubicBezTo>
                  <a:cubicBezTo>
                    <a:pt x="136" y="654"/>
                    <a:pt x="136" y="654"/>
                    <a:pt x="135" y="654"/>
                  </a:cubicBezTo>
                  <a:cubicBezTo>
                    <a:pt x="77" y="655"/>
                    <a:pt x="42" y="692"/>
                    <a:pt x="34" y="727"/>
                  </a:cubicBezTo>
                  <a:cubicBezTo>
                    <a:pt x="25" y="765"/>
                    <a:pt x="41" y="811"/>
                    <a:pt x="74" y="840"/>
                  </a:cubicBezTo>
                  <a:cubicBezTo>
                    <a:pt x="108" y="870"/>
                    <a:pt x="159" y="877"/>
                    <a:pt x="205" y="857"/>
                  </a:cubicBezTo>
                  <a:cubicBezTo>
                    <a:pt x="238" y="844"/>
                    <a:pt x="267" y="819"/>
                    <a:pt x="287" y="788"/>
                  </a:cubicBezTo>
                  <a:cubicBezTo>
                    <a:pt x="323" y="841"/>
                    <a:pt x="342" y="905"/>
                    <a:pt x="352" y="957"/>
                  </a:cubicBezTo>
                  <a:cubicBezTo>
                    <a:pt x="362" y="1006"/>
                    <a:pt x="366" y="1056"/>
                    <a:pt x="371" y="1105"/>
                  </a:cubicBezTo>
                  <a:cubicBezTo>
                    <a:pt x="372" y="1116"/>
                    <a:pt x="373" y="1126"/>
                    <a:pt x="374" y="1136"/>
                  </a:cubicBezTo>
                  <a:cubicBezTo>
                    <a:pt x="374" y="1142"/>
                    <a:pt x="375" y="1147"/>
                    <a:pt x="375" y="1152"/>
                  </a:cubicBezTo>
                  <a:cubicBezTo>
                    <a:pt x="380" y="1203"/>
                    <a:pt x="384" y="1255"/>
                    <a:pt x="411" y="1299"/>
                  </a:cubicBezTo>
                  <a:cubicBezTo>
                    <a:pt x="445" y="1355"/>
                    <a:pt x="508" y="1383"/>
                    <a:pt x="597" y="1383"/>
                  </a:cubicBezTo>
                  <a:cubicBezTo>
                    <a:pt x="615" y="1383"/>
                    <a:pt x="633" y="1382"/>
                    <a:pt x="652" y="1380"/>
                  </a:cubicBezTo>
                  <a:cubicBezTo>
                    <a:pt x="672" y="1378"/>
                    <a:pt x="693" y="1375"/>
                    <a:pt x="717" y="1370"/>
                  </a:cubicBezTo>
                  <a:cubicBezTo>
                    <a:pt x="727" y="1369"/>
                    <a:pt x="732" y="1360"/>
                    <a:pt x="730" y="1351"/>
                  </a:cubicBezTo>
                  <a:close/>
                  <a:moveTo>
                    <a:pt x="262" y="762"/>
                  </a:moveTo>
                  <a:cubicBezTo>
                    <a:pt x="242" y="795"/>
                    <a:pt x="204" y="830"/>
                    <a:pt x="157" y="832"/>
                  </a:cubicBezTo>
                  <a:cubicBezTo>
                    <a:pt x="137" y="834"/>
                    <a:pt x="120" y="829"/>
                    <a:pt x="106" y="819"/>
                  </a:cubicBezTo>
                  <a:cubicBezTo>
                    <a:pt x="93" y="810"/>
                    <a:pt x="81" y="796"/>
                    <a:pt x="74" y="780"/>
                  </a:cubicBezTo>
                  <a:cubicBezTo>
                    <a:pt x="68" y="765"/>
                    <a:pt x="65" y="749"/>
                    <a:pt x="69" y="736"/>
                  </a:cubicBezTo>
                  <a:cubicBezTo>
                    <a:pt x="72" y="720"/>
                    <a:pt x="82" y="707"/>
                    <a:pt x="98" y="699"/>
                  </a:cubicBezTo>
                  <a:cubicBezTo>
                    <a:pt x="109" y="693"/>
                    <a:pt x="122" y="690"/>
                    <a:pt x="136" y="690"/>
                  </a:cubicBezTo>
                  <a:cubicBezTo>
                    <a:pt x="162" y="690"/>
                    <a:pt x="189" y="700"/>
                    <a:pt x="209" y="712"/>
                  </a:cubicBezTo>
                  <a:cubicBezTo>
                    <a:pt x="230" y="725"/>
                    <a:pt x="248" y="740"/>
                    <a:pt x="264" y="758"/>
                  </a:cubicBezTo>
                  <a:cubicBezTo>
                    <a:pt x="263" y="760"/>
                    <a:pt x="262" y="761"/>
                    <a:pt x="262" y="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8"/>
          <p:cNvSpPr txBox="1">
            <a:spLocks noGrp="1"/>
          </p:cNvSpPr>
          <p:nvPr>
            <p:ph type="title"/>
          </p:nvPr>
        </p:nvSpPr>
        <p:spPr>
          <a:xfrm>
            <a:off x="4075150" y="1666800"/>
            <a:ext cx="4355700" cy="180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1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622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3"/>
          <p:cNvGrpSpPr/>
          <p:nvPr/>
        </p:nvGrpSpPr>
        <p:grpSpPr>
          <a:xfrm>
            <a:off x="-1869826" y="-1231357"/>
            <a:ext cx="13567091" cy="7221207"/>
            <a:chOff x="-1869826" y="-1231357"/>
            <a:chExt cx="13567091" cy="7221207"/>
          </a:xfrm>
        </p:grpSpPr>
        <p:sp>
          <p:nvSpPr>
            <p:cNvPr id="216" name="Google Shape;216;p13"/>
            <p:cNvSpPr/>
            <p:nvPr/>
          </p:nvSpPr>
          <p:spPr>
            <a:xfrm rot="9850433" flipH="1">
              <a:off x="-1609225" y="-772522"/>
              <a:ext cx="3702050" cy="2425701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3"/>
            <p:cNvSpPr/>
            <p:nvPr/>
          </p:nvSpPr>
          <p:spPr>
            <a:xfrm rot="-124395" flipH="1">
              <a:off x="7952550" y="3497980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8" name="Google Shape;218;p13"/>
          <p:cNvGrpSpPr/>
          <p:nvPr/>
        </p:nvGrpSpPr>
        <p:grpSpPr>
          <a:xfrm>
            <a:off x="-280772" y="405798"/>
            <a:ext cx="9647803" cy="4209793"/>
            <a:chOff x="-280772" y="405798"/>
            <a:chExt cx="9647803" cy="4209793"/>
          </a:xfrm>
        </p:grpSpPr>
        <p:grpSp>
          <p:nvGrpSpPr>
            <p:cNvPr id="219" name="Google Shape;219;p13"/>
            <p:cNvGrpSpPr/>
            <p:nvPr/>
          </p:nvGrpSpPr>
          <p:grpSpPr>
            <a:xfrm rot="4969952">
              <a:off x="-158286" y="3783729"/>
              <a:ext cx="698465" cy="863035"/>
              <a:chOff x="5465763" y="1457325"/>
              <a:chExt cx="1158874" cy="1431924"/>
            </a:xfrm>
          </p:grpSpPr>
          <p:sp>
            <p:nvSpPr>
              <p:cNvPr id="220" name="Google Shape;220;p13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13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13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p13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13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13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6" name="Google Shape;226;p13"/>
            <p:cNvGrpSpPr/>
            <p:nvPr/>
          </p:nvGrpSpPr>
          <p:grpSpPr>
            <a:xfrm rot="-1799484">
              <a:off x="8578733" y="511937"/>
              <a:ext cx="634765" cy="784326"/>
              <a:chOff x="5465763" y="1457325"/>
              <a:chExt cx="1158874" cy="1431924"/>
            </a:xfrm>
          </p:grpSpPr>
          <p:sp>
            <p:nvSpPr>
              <p:cNvPr id="227" name="Google Shape;227;p13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13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13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13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13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3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3" name="Google Shape;233;p13"/>
          <p:cNvGrpSpPr/>
          <p:nvPr/>
        </p:nvGrpSpPr>
        <p:grpSpPr>
          <a:xfrm>
            <a:off x="151585" y="293550"/>
            <a:ext cx="8745601" cy="4490226"/>
            <a:chOff x="151585" y="293550"/>
            <a:chExt cx="8745601" cy="4490226"/>
          </a:xfrm>
        </p:grpSpPr>
        <p:sp>
          <p:nvSpPr>
            <p:cNvPr id="234" name="Google Shape;234;p13"/>
            <p:cNvSpPr/>
            <p:nvPr/>
          </p:nvSpPr>
          <p:spPr>
            <a:xfrm>
              <a:off x="8463310" y="1252251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151585" y="328362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400305" y="4642626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8756986" y="293550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8" name="Google Shape;238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3"/>
          <p:cNvSpPr txBox="1">
            <a:spLocks noGrp="1"/>
          </p:cNvSpPr>
          <p:nvPr>
            <p:ph type="subTitle" idx="1"/>
          </p:nvPr>
        </p:nvSpPr>
        <p:spPr>
          <a:xfrm>
            <a:off x="720000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2"/>
          </p:nvPr>
        </p:nvSpPr>
        <p:spPr>
          <a:xfrm>
            <a:off x="3419271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subTitle" idx="3"/>
          </p:nvPr>
        </p:nvSpPr>
        <p:spPr>
          <a:xfrm>
            <a:off x="720000" y="40185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13"/>
          <p:cNvSpPr txBox="1">
            <a:spLocks noGrp="1"/>
          </p:cNvSpPr>
          <p:nvPr>
            <p:ph type="subTitle" idx="4"/>
          </p:nvPr>
        </p:nvSpPr>
        <p:spPr>
          <a:xfrm>
            <a:off x="3419271" y="40185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3"/>
          <p:cNvSpPr txBox="1">
            <a:spLocks noGrp="1"/>
          </p:cNvSpPr>
          <p:nvPr>
            <p:ph type="subTitle" idx="5"/>
          </p:nvPr>
        </p:nvSpPr>
        <p:spPr>
          <a:xfrm>
            <a:off x="6118549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13"/>
          <p:cNvSpPr txBox="1">
            <a:spLocks noGrp="1"/>
          </p:cNvSpPr>
          <p:nvPr>
            <p:ph type="subTitle" idx="6"/>
          </p:nvPr>
        </p:nvSpPr>
        <p:spPr>
          <a:xfrm>
            <a:off x="6118549" y="401857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140822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>
            <a:spLocks noGrp="1"/>
          </p:cNvSpPr>
          <p:nvPr>
            <p:ph type="title" idx="8" hasCustomPrompt="1"/>
          </p:nvPr>
        </p:nvSpPr>
        <p:spPr>
          <a:xfrm>
            <a:off x="720000" y="32170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7" name="Google Shape;247;p13"/>
          <p:cNvSpPr txBox="1">
            <a:spLocks noGrp="1"/>
          </p:cNvSpPr>
          <p:nvPr>
            <p:ph type="title" idx="9" hasCustomPrompt="1"/>
          </p:nvPr>
        </p:nvSpPr>
        <p:spPr>
          <a:xfrm>
            <a:off x="3419271" y="140822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8" name="Google Shape;248;p13"/>
          <p:cNvSpPr txBox="1">
            <a:spLocks noGrp="1"/>
          </p:cNvSpPr>
          <p:nvPr>
            <p:ph type="title" idx="13" hasCustomPrompt="1"/>
          </p:nvPr>
        </p:nvSpPr>
        <p:spPr>
          <a:xfrm>
            <a:off x="3419271" y="32170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9" name="Google Shape;249;p13"/>
          <p:cNvSpPr txBox="1">
            <a:spLocks noGrp="1"/>
          </p:cNvSpPr>
          <p:nvPr>
            <p:ph type="title" idx="14" hasCustomPrompt="1"/>
          </p:nvPr>
        </p:nvSpPr>
        <p:spPr>
          <a:xfrm>
            <a:off x="6118549" y="140822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0" name="Google Shape;250;p13"/>
          <p:cNvSpPr txBox="1">
            <a:spLocks noGrp="1"/>
          </p:cNvSpPr>
          <p:nvPr>
            <p:ph type="title" idx="15" hasCustomPrompt="1"/>
          </p:nvPr>
        </p:nvSpPr>
        <p:spPr>
          <a:xfrm>
            <a:off x="6118549" y="32170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1" name="Google Shape;251;p13"/>
          <p:cNvSpPr txBox="1">
            <a:spLocks noGrp="1"/>
          </p:cNvSpPr>
          <p:nvPr>
            <p:ph type="subTitle" idx="16"/>
          </p:nvPr>
        </p:nvSpPr>
        <p:spPr>
          <a:xfrm>
            <a:off x="720000" y="18773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2" name="Google Shape;252;p13"/>
          <p:cNvSpPr txBox="1">
            <a:spLocks noGrp="1"/>
          </p:cNvSpPr>
          <p:nvPr>
            <p:ph type="subTitle" idx="17"/>
          </p:nvPr>
        </p:nvSpPr>
        <p:spPr>
          <a:xfrm>
            <a:off x="3419271" y="18773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3" name="Google Shape;253;p13"/>
          <p:cNvSpPr txBox="1">
            <a:spLocks noGrp="1"/>
          </p:cNvSpPr>
          <p:nvPr>
            <p:ph type="subTitle" idx="18"/>
          </p:nvPr>
        </p:nvSpPr>
        <p:spPr>
          <a:xfrm>
            <a:off x="6118549" y="18773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4" name="Google Shape;254;p13"/>
          <p:cNvSpPr txBox="1">
            <a:spLocks noGrp="1"/>
          </p:cNvSpPr>
          <p:nvPr>
            <p:ph type="subTitle" idx="19"/>
          </p:nvPr>
        </p:nvSpPr>
        <p:spPr>
          <a:xfrm>
            <a:off x="720000" y="36861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5" name="Google Shape;255;p13"/>
          <p:cNvSpPr txBox="1">
            <a:spLocks noGrp="1"/>
          </p:cNvSpPr>
          <p:nvPr>
            <p:ph type="subTitle" idx="20"/>
          </p:nvPr>
        </p:nvSpPr>
        <p:spPr>
          <a:xfrm>
            <a:off x="3419271" y="36861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6" name="Google Shape;256;p13"/>
          <p:cNvSpPr txBox="1">
            <a:spLocks noGrp="1"/>
          </p:cNvSpPr>
          <p:nvPr>
            <p:ph type="subTitle" idx="21"/>
          </p:nvPr>
        </p:nvSpPr>
        <p:spPr>
          <a:xfrm>
            <a:off x="6118549" y="36861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257" name="Google Shape;257;p13"/>
          <p:cNvGrpSpPr/>
          <p:nvPr/>
        </p:nvGrpSpPr>
        <p:grpSpPr>
          <a:xfrm>
            <a:off x="-1488873" y="-1430467"/>
            <a:ext cx="11324253" cy="7667232"/>
            <a:chOff x="-369" y="-617"/>
            <a:chExt cx="7133" cy="4830"/>
          </a:xfrm>
        </p:grpSpPr>
        <p:sp>
          <p:nvSpPr>
            <p:cNvPr id="258" name="Google Shape;258;p13"/>
            <p:cNvSpPr/>
            <p:nvPr/>
          </p:nvSpPr>
          <p:spPr>
            <a:xfrm rot="-4719230">
              <a:off x="-846" y="152"/>
              <a:ext cx="2342" cy="945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3"/>
            <p:cNvSpPr/>
            <p:nvPr/>
          </p:nvSpPr>
          <p:spPr>
            <a:xfrm rot="10800000">
              <a:off x="336" y="164"/>
              <a:ext cx="1516" cy="315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 flipH="1">
              <a:off x="4004" y="3386"/>
              <a:ext cx="1996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3"/>
            <p:cNvSpPr/>
            <p:nvPr/>
          </p:nvSpPr>
          <p:spPr>
            <a:xfrm rot="3547882">
              <a:off x="5876" y="3159"/>
              <a:ext cx="567" cy="1071"/>
            </a:xfrm>
            <a:custGeom>
              <a:avLst/>
              <a:gdLst/>
              <a:ahLst/>
              <a:cxnLst/>
              <a:rect l="l" t="t" r="r" b="b"/>
              <a:pathLst>
                <a:path w="732" h="1383" extrusionOk="0">
                  <a:moveTo>
                    <a:pt x="730" y="1351"/>
                  </a:moveTo>
                  <a:cubicBezTo>
                    <a:pt x="729" y="1341"/>
                    <a:pt x="720" y="1333"/>
                    <a:pt x="709" y="1335"/>
                  </a:cubicBezTo>
                  <a:cubicBezTo>
                    <a:pt x="672" y="1342"/>
                    <a:pt x="625" y="1349"/>
                    <a:pt x="577" y="1347"/>
                  </a:cubicBezTo>
                  <a:cubicBezTo>
                    <a:pt x="529" y="1344"/>
                    <a:pt x="492" y="1332"/>
                    <a:pt x="467" y="1310"/>
                  </a:cubicBezTo>
                  <a:cubicBezTo>
                    <a:pt x="428" y="1277"/>
                    <a:pt x="419" y="1225"/>
                    <a:pt x="414" y="1180"/>
                  </a:cubicBezTo>
                  <a:cubicBezTo>
                    <a:pt x="411" y="1154"/>
                    <a:pt x="409" y="1128"/>
                    <a:pt x="407" y="1103"/>
                  </a:cubicBezTo>
                  <a:cubicBezTo>
                    <a:pt x="404" y="1069"/>
                    <a:pt x="400" y="1032"/>
                    <a:pt x="395" y="997"/>
                  </a:cubicBezTo>
                  <a:cubicBezTo>
                    <a:pt x="381" y="893"/>
                    <a:pt x="352" y="813"/>
                    <a:pt x="306" y="754"/>
                  </a:cubicBezTo>
                  <a:cubicBezTo>
                    <a:pt x="307" y="752"/>
                    <a:pt x="308" y="751"/>
                    <a:pt x="308" y="749"/>
                  </a:cubicBezTo>
                  <a:cubicBezTo>
                    <a:pt x="326" y="705"/>
                    <a:pt x="329" y="653"/>
                    <a:pt x="316" y="604"/>
                  </a:cubicBezTo>
                  <a:cubicBezTo>
                    <a:pt x="304" y="556"/>
                    <a:pt x="278" y="514"/>
                    <a:pt x="240" y="481"/>
                  </a:cubicBezTo>
                  <a:cubicBezTo>
                    <a:pt x="220" y="465"/>
                    <a:pt x="197" y="450"/>
                    <a:pt x="176" y="437"/>
                  </a:cubicBezTo>
                  <a:cubicBezTo>
                    <a:pt x="157" y="425"/>
                    <a:pt x="139" y="413"/>
                    <a:pt x="121" y="399"/>
                  </a:cubicBezTo>
                  <a:cubicBezTo>
                    <a:pt x="101" y="383"/>
                    <a:pt x="86" y="367"/>
                    <a:pt x="75" y="350"/>
                  </a:cubicBezTo>
                  <a:cubicBezTo>
                    <a:pt x="65" y="334"/>
                    <a:pt x="58" y="316"/>
                    <a:pt x="55" y="296"/>
                  </a:cubicBezTo>
                  <a:cubicBezTo>
                    <a:pt x="48" y="257"/>
                    <a:pt x="55" y="215"/>
                    <a:pt x="75" y="176"/>
                  </a:cubicBezTo>
                  <a:cubicBezTo>
                    <a:pt x="94" y="137"/>
                    <a:pt x="125" y="105"/>
                    <a:pt x="165" y="84"/>
                  </a:cubicBezTo>
                  <a:cubicBezTo>
                    <a:pt x="204" y="62"/>
                    <a:pt x="252" y="50"/>
                    <a:pt x="304" y="49"/>
                  </a:cubicBezTo>
                  <a:cubicBezTo>
                    <a:pt x="418" y="46"/>
                    <a:pt x="523" y="96"/>
                    <a:pt x="610" y="145"/>
                  </a:cubicBezTo>
                  <a:cubicBezTo>
                    <a:pt x="635" y="160"/>
                    <a:pt x="661" y="175"/>
                    <a:pt x="683" y="188"/>
                  </a:cubicBezTo>
                  <a:cubicBezTo>
                    <a:pt x="689" y="192"/>
                    <a:pt x="695" y="192"/>
                    <a:pt x="701" y="189"/>
                  </a:cubicBezTo>
                  <a:cubicBezTo>
                    <a:pt x="707" y="186"/>
                    <a:pt x="710" y="179"/>
                    <a:pt x="710" y="173"/>
                  </a:cubicBezTo>
                  <a:cubicBezTo>
                    <a:pt x="711" y="166"/>
                    <a:pt x="707" y="161"/>
                    <a:pt x="702" y="157"/>
                  </a:cubicBezTo>
                  <a:cubicBezTo>
                    <a:pt x="700" y="157"/>
                    <a:pt x="700" y="157"/>
                    <a:pt x="700" y="157"/>
                  </a:cubicBezTo>
                  <a:cubicBezTo>
                    <a:pt x="604" y="99"/>
                    <a:pt x="504" y="39"/>
                    <a:pt x="391" y="19"/>
                  </a:cubicBezTo>
                  <a:cubicBezTo>
                    <a:pt x="278" y="0"/>
                    <a:pt x="172" y="23"/>
                    <a:pt x="101" y="84"/>
                  </a:cubicBezTo>
                  <a:cubicBezTo>
                    <a:pt x="32" y="143"/>
                    <a:pt x="0" y="246"/>
                    <a:pt x="26" y="328"/>
                  </a:cubicBezTo>
                  <a:cubicBezTo>
                    <a:pt x="39" y="369"/>
                    <a:pt x="67" y="405"/>
                    <a:pt x="113" y="438"/>
                  </a:cubicBezTo>
                  <a:cubicBezTo>
                    <a:pt x="126" y="448"/>
                    <a:pt x="141" y="457"/>
                    <a:pt x="154" y="465"/>
                  </a:cubicBezTo>
                  <a:cubicBezTo>
                    <a:pt x="180" y="482"/>
                    <a:pt x="206" y="498"/>
                    <a:pt x="228" y="519"/>
                  </a:cubicBezTo>
                  <a:cubicBezTo>
                    <a:pt x="282" y="571"/>
                    <a:pt x="301" y="654"/>
                    <a:pt x="279" y="723"/>
                  </a:cubicBezTo>
                  <a:cubicBezTo>
                    <a:pt x="275" y="718"/>
                    <a:pt x="271" y="714"/>
                    <a:pt x="266" y="710"/>
                  </a:cubicBezTo>
                  <a:cubicBezTo>
                    <a:pt x="238" y="685"/>
                    <a:pt x="192" y="654"/>
                    <a:pt x="136" y="654"/>
                  </a:cubicBezTo>
                  <a:cubicBezTo>
                    <a:pt x="136" y="654"/>
                    <a:pt x="136" y="654"/>
                    <a:pt x="135" y="654"/>
                  </a:cubicBezTo>
                  <a:cubicBezTo>
                    <a:pt x="77" y="655"/>
                    <a:pt x="42" y="692"/>
                    <a:pt x="34" y="727"/>
                  </a:cubicBezTo>
                  <a:cubicBezTo>
                    <a:pt x="25" y="765"/>
                    <a:pt x="41" y="811"/>
                    <a:pt x="74" y="840"/>
                  </a:cubicBezTo>
                  <a:cubicBezTo>
                    <a:pt x="108" y="870"/>
                    <a:pt x="159" y="877"/>
                    <a:pt x="205" y="857"/>
                  </a:cubicBezTo>
                  <a:cubicBezTo>
                    <a:pt x="238" y="844"/>
                    <a:pt x="267" y="819"/>
                    <a:pt x="287" y="788"/>
                  </a:cubicBezTo>
                  <a:cubicBezTo>
                    <a:pt x="323" y="841"/>
                    <a:pt x="342" y="905"/>
                    <a:pt x="352" y="957"/>
                  </a:cubicBezTo>
                  <a:cubicBezTo>
                    <a:pt x="362" y="1006"/>
                    <a:pt x="366" y="1056"/>
                    <a:pt x="371" y="1105"/>
                  </a:cubicBezTo>
                  <a:cubicBezTo>
                    <a:pt x="372" y="1116"/>
                    <a:pt x="373" y="1126"/>
                    <a:pt x="374" y="1136"/>
                  </a:cubicBezTo>
                  <a:cubicBezTo>
                    <a:pt x="374" y="1142"/>
                    <a:pt x="375" y="1147"/>
                    <a:pt x="375" y="1152"/>
                  </a:cubicBezTo>
                  <a:cubicBezTo>
                    <a:pt x="380" y="1203"/>
                    <a:pt x="384" y="1255"/>
                    <a:pt x="411" y="1299"/>
                  </a:cubicBezTo>
                  <a:cubicBezTo>
                    <a:pt x="445" y="1355"/>
                    <a:pt x="508" y="1383"/>
                    <a:pt x="597" y="1383"/>
                  </a:cubicBezTo>
                  <a:cubicBezTo>
                    <a:pt x="615" y="1383"/>
                    <a:pt x="633" y="1382"/>
                    <a:pt x="652" y="1380"/>
                  </a:cubicBezTo>
                  <a:cubicBezTo>
                    <a:pt x="672" y="1378"/>
                    <a:pt x="693" y="1375"/>
                    <a:pt x="717" y="1370"/>
                  </a:cubicBezTo>
                  <a:cubicBezTo>
                    <a:pt x="727" y="1369"/>
                    <a:pt x="732" y="1360"/>
                    <a:pt x="730" y="1351"/>
                  </a:cubicBezTo>
                  <a:close/>
                  <a:moveTo>
                    <a:pt x="262" y="762"/>
                  </a:moveTo>
                  <a:cubicBezTo>
                    <a:pt x="242" y="795"/>
                    <a:pt x="204" y="830"/>
                    <a:pt x="157" y="832"/>
                  </a:cubicBezTo>
                  <a:cubicBezTo>
                    <a:pt x="137" y="834"/>
                    <a:pt x="120" y="829"/>
                    <a:pt x="106" y="819"/>
                  </a:cubicBezTo>
                  <a:cubicBezTo>
                    <a:pt x="93" y="810"/>
                    <a:pt x="81" y="796"/>
                    <a:pt x="74" y="780"/>
                  </a:cubicBezTo>
                  <a:cubicBezTo>
                    <a:pt x="68" y="765"/>
                    <a:pt x="65" y="749"/>
                    <a:pt x="69" y="736"/>
                  </a:cubicBezTo>
                  <a:cubicBezTo>
                    <a:pt x="72" y="720"/>
                    <a:pt x="82" y="707"/>
                    <a:pt x="98" y="699"/>
                  </a:cubicBezTo>
                  <a:cubicBezTo>
                    <a:pt x="109" y="693"/>
                    <a:pt x="122" y="690"/>
                    <a:pt x="136" y="690"/>
                  </a:cubicBezTo>
                  <a:cubicBezTo>
                    <a:pt x="162" y="690"/>
                    <a:pt x="189" y="700"/>
                    <a:pt x="209" y="712"/>
                  </a:cubicBezTo>
                  <a:cubicBezTo>
                    <a:pt x="230" y="725"/>
                    <a:pt x="248" y="740"/>
                    <a:pt x="264" y="758"/>
                  </a:cubicBezTo>
                  <a:cubicBezTo>
                    <a:pt x="263" y="760"/>
                    <a:pt x="262" y="761"/>
                    <a:pt x="262" y="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"/>
          <p:cNvSpPr txBox="1">
            <a:spLocks noGrp="1"/>
          </p:cNvSpPr>
          <p:nvPr>
            <p:ph type="title"/>
          </p:nvPr>
        </p:nvSpPr>
        <p:spPr>
          <a:xfrm>
            <a:off x="720000" y="1305125"/>
            <a:ext cx="3630600" cy="157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15"/>
          <p:cNvSpPr txBox="1">
            <a:spLocks noGrp="1"/>
          </p:cNvSpPr>
          <p:nvPr>
            <p:ph type="subTitle" idx="1"/>
          </p:nvPr>
        </p:nvSpPr>
        <p:spPr>
          <a:xfrm>
            <a:off x="720000" y="2884375"/>
            <a:ext cx="36306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5"/>
          <p:cNvSpPr>
            <a:spLocks noGrp="1"/>
          </p:cNvSpPr>
          <p:nvPr>
            <p:ph type="pic" idx="2"/>
          </p:nvPr>
        </p:nvSpPr>
        <p:spPr>
          <a:xfrm>
            <a:off x="4879250" y="991350"/>
            <a:ext cx="3160800" cy="31608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283" name="Google Shape;283;p15"/>
          <p:cNvGrpSpPr/>
          <p:nvPr/>
        </p:nvGrpSpPr>
        <p:grpSpPr>
          <a:xfrm>
            <a:off x="-2684024" y="-1452770"/>
            <a:ext cx="15145749" cy="10845720"/>
            <a:chOff x="-2684024" y="-1452770"/>
            <a:chExt cx="15145749" cy="10845720"/>
          </a:xfrm>
        </p:grpSpPr>
        <p:sp>
          <p:nvSpPr>
            <p:cNvPr id="284" name="Google Shape;284;p15"/>
            <p:cNvSpPr/>
            <p:nvPr/>
          </p:nvSpPr>
          <p:spPr>
            <a:xfrm>
              <a:off x="-2684024" y="3391150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5"/>
            <p:cNvSpPr/>
            <p:nvPr/>
          </p:nvSpPr>
          <p:spPr>
            <a:xfrm rot="4728429">
              <a:off x="5882161" y="2408812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5"/>
            <p:cNvSpPr/>
            <p:nvPr/>
          </p:nvSpPr>
          <p:spPr>
            <a:xfrm rot="10799989">
              <a:off x="-317493" y="-1452761"/>
              <a:ext cx="5354436" cy="2358919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5"/>
            <p:cNvSpPr/>
            <p:nvPr/>
          </p:nvSpPr>
          <p:spPr>
            <a:xfrm rot="-10675605">
              <a:off x="8082725" y="-673349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8" name="Google Shape;288;p15"/>
          <p:cNvGrpSpPr/>
          <p:nvPr/>
        </p:nvGrpSpPr>
        <p:grpSpPr>
          <a:xfrm>
            <a:off x="-745812" y="-963568"/>
            <a:ext cx="11216208" cy="6596891"/>
            <a:chOff x="-745812" y="-963568"/>
            <a:chExt cx="11216208" cy="6596891"/>
          </a:xfrm>
        </p:grpSpPr>
        <p:grpSp>
          <p:nvGrpSpPr>
            <p:cNvPr id="289" name="Google Shape;289;p15"/>
            <p:cNvGrpSpPr/>
            <p:nvPr/>
          </p:nvGrpSpPr>
          <p:grpSpPr>
            <a:xfrm rot="10800000" flipH="1">
              <a:off x="-442551" y="-870350"/>
              <a:ext cx="10658542" cy="6242729"/>
              <a:chOff x="290" y="293"/>
              <a:chExt cx="6714" cy="3932"/>
            </a:xfrm>
          </p:grpSpPr>
          <p:sp>
            <p:nvSpPr>
              <p:cNvPr id="290" name="Google Shape;290;p15"/>
              <p:cNvSpPr/>
              <p:nvPr/>
            </p:nvSpPr>
            <p:spPr>
              <a:xfrm rot="6323111">
                <a:off x="681" y="3060"/>
                <a:ext cx="675" cy="1326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714" extrusionOk="0">
                    <a:moveTo>
                      <a:pt x="769" y="1699"/>
                    </a:moveTo>
                    <a:cubicBezTo>
                      <a:pt x="796" y="1705"/>
                      <a:pt x="823" y="1710"/>
                      <a:pt x="851" y="1714"/>
                    </a:cubicBezTo>
                    <a:cubicBezTo>
                      <a:pt x="852" y="1714"/>
                      <a:pt x="853" y="1714"/>
                      <a:pt x="854" y="1714"/>
                    </a:cubicBezTo>
                    <a:cubicBezTo>
                      <a:pt x="864" y="1714"/>
                      <a:pt x="871" y="1707"/>
                      <a:pt x="873" y="1698"/>
                    </a:cubicBezTo>
                    <a:cubicBezTo>
                      <a:pt x="874" y="1689"/>
                      <a:pt x="868" y="1681"/>
                      <a:pt x="859" y="1679"/>
                    </a:cubicBezTo>
                    <a:cubicBezTo>
                      <a:pt x="750" y="1661"/>
                      <a:pt x="642" y="1636"/>
                      <a:pt x="537" y="1603"/>
                    </a:cubicBezTo>
                    <a:cubicBezTo>
                      <a:pt x="484" y="1586"/>
                      <a:pt x="431" y="1567"/>
                      <a:pt x="380" y="1547"/>
                    </a:cubicBezTo>
                    <a:cubicBezTo>
                      <a:pt x="336" y="1529"/>
                      <a:pt x="289" y="1509"/>
                      <a:pt x="245" y="1486"/>
                    </a:cubicBezTo>
                    <a:cubicBezTo>
                      <a:pt x="152" y="1436"/>
                      <a:pt x="94" y="1384"/>
                      <a:pt x="64" y="1323"/>
                    </a:cubicBezTo>
                    <a:cubicBezTo>
                      <a:pt x="48" y="1290"/>
                      <a:pt x="41" y="1253"/>
                      <a:pt x="46" y="1216"/>
                    </a:cubicBezTo>
                    <a:cubicBezTo>
                      <a:pt x="49" y="1188"/>
                      <a:pt x="59" y="1158"/>
                      <a:pt x="77" y="1128"/>
                    </a:cubicBezTo>
                    <a:cubicBezTo>
                      <a:pt x="104" y="1080"/>
                      <a:pt x="141" y="1039"/>
                      <a:pt x="177" y="998"/>
                    </a:cubicBezTo>
                    <a:cubicBezTo>
                      <a:pt x="187" y="988"/>
                      <a:pt x="197" y="977"/>
                      <a:pt x="206" y="966"/>
                    </a:cubicBezTo>
                    <a:cubicBezTo>
                      <a:pt x="251" y="915"/>
                      <a:pt x="296" y="859"/>
                      <a:pt x="313" y="792"/>
                    </a:cubicBezTo>
                    <a:cubicBezTo>
                      <a:pt x="323" y="755"/>
                      <a:pt x="323" y="717"/>
                      <a:pt x="314" y="680"/>
                    </a:cubicBezTo>
                    <a:cubicBezTo>
                      <a:pt x="303" y="638"/>
                      <a:pt x="281" y="599"/>
                      <a:pt x="259" y="564"/>
                    </a:cubicBezTo>
                    <a:cubicBezTo>
                      <a:pt x="254" y="556"/>
                      <a:pt x="249" y="548"/>
                      <a:pt x="244" y="540"/>
                    </a:cubicBezTo>
                    <a:cubicBezTo>
                      <a:pt x="203" y="477"/>
                      <a:pt x="162" y="412"/>
                      <a:pt x="168" y="335"/>
                    </a:cubicBezTo>
                    <a:cubicBezTo>
                      <a:pt x="175" y="256"/>
                      <a:pt x="229" y="175"/>
                      <a:pt x="309" y="124"/>
                    </a:cubicBezTo>
                    <a:cubicBezTo>
                      <a:pt x="396" y="68"/>
                      <a:pt x="501" y="52"/>
                      <a:pt x="600" y="43"/>
                    </a:cubicBezTo>
                    <a:cubicBezTo>
                      <a:pt x="626" y="40"/>
                      <a:pt x="651" y="38"/>
                      <a:pt x="677" y="36"/>
                    </a:cubicBezTo>
                    <a:cubicBezTo>
                      <a:pt x="684" y="36"/>
                      <a:pt x="689" y="32"/>
                      <a:pt x="692" y="26"/>
                    </a:cubicBezTo>
                    <a:cubicBezTo>
                      <a:pt x="695" y="20"/>
                      <a:pt x="695" y="13"/>
                      <a:pt x="691" y="7"/>
                    </a:cubicBezTo>
                    <a:cubicBezTo>
                      <a:pt x="688" y="2"/>
                      <a:pt x="682" y="0"/>
                      <a:pt x="676" y="0"/>
                    </a:cubicBezTo>
                    <a:cubicBezTo>
                      <a:pt x="570" y="8"/>
                      <a:pt x="460" y="16"/>
                      <a:pt x="360" y="58"/>
                    </a:cubicBezTo>
                    <a:cubicBezTo>
                      <a:pt x="263" y="98"/>
                      <a:pt x="189" y="166"/>
                      <a:pt x="153" y="250"/>
                    </a:cubicBezTo>
                    <a:cubicBezTo>
                      <a:pt x="134" y="295"/>
                      <a:pt x="128" y="342"/>
                      <a:pt x="134" y="386"/>
                    </a:cubicBezTo>
                    <a:cubicBezTo>
                      <a:pt x="139" y="424"/>
                      <a:pt x="154" y="462"/>
                      <a:pt x="182" y="509"/>
                    </a:cubicBezTo>
                    <a:cubicBezTo>
                      <a:pt x="191" y="525"/>
                      <a:pt x="201" y="540"/>
                      <a:pt x="211" y="555"/>
                    </a:cubicBezTo>
                    <a:cubicBezTo>
                      <a:pt x="247" y="611"/>
                      <a:pt x="285" y="669"/>
                      <a:pt x="285" y="735"/>
                    </a:cubicBezTo>
                    <a:cubicBezTo>
                      <a:pt x="285" y="805"/>
                      <a:pt x="243" y="865"/>
                      <a:pt x="207" y="910"/>
                    </a:cubicBezTo>
                    <a:cubicBezTo>
                      <a:pt x="189" y="931"/>
                      <a:pt x="170" y="952"/>
                      <a:pt x="152" y="973"/>
                    </a:cubicBezTo>
                    <a:cubicBezTo>
                      <a:pt x="123" y="1005"/>
                      <a:pt x="93" y="1039"/>
                      <a:pt x="67" y="1075"/>
                    </a:cubicBezTo>
                    <a:cubicBezTo>
                      <a:pt x="19" y="1145"/>
                      <a:pt x="0" y="1214"/>
                      <a:pt x="12" y="1280"/>
                    </a:cubicBezTo>
                    <a:cubicBezTo>
                      <a:pt x="26" y="1354"/>
                      <a:pt x="78" y="1421"/>
                      <a:pt x="166" y="1481"/>
                    </a:cubicBezTo>
                    <a:cubicBezTo>
                      <a:pt x="200" y="1504"/>
                      <a:pt x="239" y="1525"/>
                      <a:pt x="284" y="1545"/>
                    </a:cubicBezTo>
                    <a:cubicBezTo>
                      <a:pt x="335" y="1568"/>
                      <a:pt x="388" y="1589"/>
                      <a:pt x="441" y="1608"/>
                    </a:cubicBezTo>
                    <a:cubicBezTo>
                      <a:pt x="547" y="1647"/>
                      <a:pt x="658" y="1677"/>
                      <a:pt x="769" y="169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15"/>
              <p:cNvSpPr/>
              <p:nvPr/>
            </p:nvSpPr>
            <p:spPr>
              <a:xfrm rot="-9906959">
                <a:off x="5466" y="484"/>
                <a:ext cx="1523" cy="316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406" extrusionOk="0">
                    <a:moveTo>
                      <a:pt x="1733" y="169"/>
                    </a:moveTo>
                    <a:cubicBezTo>
                      <a:pt x="1644" y="117"/>
                      <a:pt x="1544" y="84"/>
                      <a:pt x="1437" y="72"/>
                    </a:cubicBezTo>
                    <a:cubicBezTo>
                      <a:pt x="1336" y="61"/>
                      <a:pt x="1227" y="67"/>
                      <a:pt x="1085" y="90"/>
                    </a:cubicBezTo>
                    <a:cubicBezTo>
                      <a:pt x="1079" y="91"/>
                      <a:pt x="1074" y="92"/>
                      <a:pt x="1068" y="93"/>
                    </a:cubicBezTo>
                    <a:cubicBezTo>
                      <a:pt x="1025" y="30"/>
                      <a:pt x="925" y="19"/>
                      <a:pt x="874" y="13"/>
                    </a:cubicBezTo>
                    <a:cubicBezTo>
                      <a:pt x="745" y="0"/>
                      <a:pt x="633" y="1"/>
                      <a:pt x="529" y="17"/>
                    </a:cubicBezTo>
                    <a:cubicBezTo>
                      <a:pt x="313" y="52"/>
                      <a:pt x="134" y="161"/>
                      <a:pt x="37" y="317"/>
                    </a:cubicBezTo>
                    <a:cubicBezTo>
                      <a:pt x="25" y="337"/>
                      <a:pt x="14" y="358"/>
                      <a:pt x="4" y="379"/>
                    </a:cubicBezTo>
                    <a:cubicBezTo>
                      <a:pt x="0" y="390"/>
                      <a:pt x="6" y="400"/>
                      <a:pt x="14" y="404"/>
                    </a:cubicBezTo>
                    <a:cubicBezTo>
                      <a:pt x="17" y="405"/>
                      <a:pt x="19" y="406"/>
                      <a:pt x="22" y="406"/>
                    </a:cubicBezTo>
                    <a:cubicBezTo>
                      <a:pt x="28" y="406"/>
                      <a:pt x="34" y="402"/>
                      <a:pt x="36" y="396"/>
                    </a:cubicBezTo>
                    <a:cubicBezTo>
                      <a:pt x="103" y="245"/>
                      <a:pt x="248" y="128"/>
                      <a:pt x="434" y="75"/>
                    </a:cubicBezTo>
                    <a:cubicBezTo>
                      <a:pt x="529" y="48"/>
                      <a:pt x="633" y="37"/>
                      <a:pt x="752" y="41"/>
                    </a:cubicBezTo>
                    <a:cubicBezTo>
                      <a:pt x="810" y="43"/>
                      <a:pt x="861" y="47"/>
                      <a:pt x="906" y="53"/>
                    </a:cubicBezTo>
                    <a:cubicBezTo>
                      <a:pt x="935" y="58"/>
                      <a:pt x="979" y="66"/>
                      <a:pt x="1012" y="89"/>
                    </a:cubicBezTo>
                    <a:cubicBezTo>
                      <a:pt x="1018" y="92"/>
                      <a:pt x="1022" y="96"/>
                      <a:pt x="1027" y="100"/>
                    </a:cubicBezTo>
                    <a:cubicBezTo>
                      <a:pt x="987" y="108"/>
                      <a:pt x="949" y="116"/>
                      <a:pt x="911" y="123"/>
                    </a:cubicBezTo>
                    <a:cubicBezTo>
                      <a:pt x="910" y="123"/>
                      <a:pt x="910" y="123"/>
                      <a:pt x="910" y="123"/>
                    </a:cubicBezTo>
                    <a:cubicBezTo>
                      <a:pt x="862" y="133"/>
                      <a:pt x="807" y="145"/>
                      <a:pt x="778" y="192"/>
                    </a:cubicBezTo>
                    <a:cubicBezTo>
                      <a:pt x="765" y="214"/>
                      <a:pt x="761" y="241"/>
                      <a:pt x="768" y="264"/>
                    </a:cubicBezTo>
                    <a:cubicBezTo>
                      <a:pt x="774" y="284"/>
                      <a:pt x="788" y="300"/>
                      <a:pt x="807" y="309"/>
                    </a:cubicBezTo>
                    <a:cubicBezTo>
                      <a:pt x="840" y="324"/>
                      <a:pt x="883" y="323"/>
                      <a:pt x="937" y="306"/>
                    </a:cubicBezTo>
                    <a:cubicBezTo>
                      <a:pt x="1026" y="279"/>
                      <a:pt x="1105" y="214"/>
                      <a:pt x="1084" y="130"/>
                    </a:cubicBezTo>
                    <a:cubicBezTo>
                      <a:pt x="1084" y="129"/>
                      <a:pt x="1084" y="128"/>
                      <a:pt x="1084" y="127"/>
                    </a:cubicBezTo>
                    <a:cubicBezTo>
                      <a:pt x="1168" y="112"/>
                      <a:pt x="1271" y="99"/>
                      <a:pt x="1374" y="103"/>
                    </a:cubicBezTo>
                    <a:cubicBezTo>
                      <a:pt x="1481" y="108"/>
                      <a:pt x="1578" y="131"/>
                      <a:pt x="1665" y="173"/>
                    </a:cubicBezTo>
                    <a:cubicBezTo>
                      <a:pt x="1746" y="213"/>
                      <a:pt x="1821" y="269"/>
                      <a:pt x="1880" y="337"/>
                    </a:cubicBezTo>
                    <a:cubicBezTo>
                      <a:pt x="1895" y="353"/>
                      <a:pt x="1909" y="370"/>
                      <a:pt x="1922" y="388"/>
                    </a:cubicBezTo>
                    <a:cubicBezTo>
                      <a:pt x="1926" y="394"/>
                      <a:pt x="1932" y="397"/>
                      <a:pt x="1939" y="396"/>
                    </a:cubicBezTo>
                    <a:cubicBezTo>
                      <a:pt x="1945" y="395"/>
                      <a:pt x="1951" y="391"/>
                      <a:pt x="1954" y="385"/>
                    </a:cubicBezTo>
                    <a:cubicBezTo>
                      <a:pt x="1956" y="380"/>
                      <a:pt x="1956" y="374"/>
                      <a:pt x="1952" y="369"/>
                    </a:cubicBezTo>
                    <a:cubicBezTo>
                      <a:pt x="1894" y="289"/>
                      <a:pt x="1818" y="219"/>
                      <a:pt x="1733" y="169"/>
                    </a:cubicBezTo>
                    <a:close/>
                    <a:moveTo>
                      <a:pt x="1050" y="170"/>
                    </a:moveTo>
                    <a:cubicBezTo>
                      <a:pt x="1045" y="199"/>
                      <a:pt x="1022" y="225"/>
                      <a:pt x="984" y="247"/>
                    </a:cubicBezTo>
                    <a:cubicBezTo>
                      <a:pt x="951" y="267"/>
                      <a:pt x="912" y="279"/>
                      <a:pt x="876" y="283"/>
                    </a:cubicBezTo>
                    <a:cubicBezTo>
                      <a:pt x="865" y="283"/>
                      <a:pt x="829" y="285"/>
                      <a:pt x="810" y="267"/>
                    </a:cubicBezTo>
                    <a:cubicBezTo>
                      <a:pt x="803" y="260"/>
                      <a:pt x="799" y="251"/>
                      <a:pt x="799" y="240"/>
                    </a:cubicBezTo>
                    <a:cubicBezTo>
                      <a:pt x="801" y="195"/>
                      <a:pt x="849" y="174"/>
                      <a:pt x="889" y="165"/>
                    </a:cubicBezTo>
                    <a:cubicBezTo>
                      <a:pt x="939" y="153"/>
                      <a:pt x="991" y="143"/>
                      <a:pt x="1041" y="134"/>
                    </a:cubicBezTo>
                    <a:cubicBezTo>
                      <a:pt x="1046" y="133"/>
                      <a:pt x="1046" y="133"/>
                      <a:pt x="1046" y="133"/>
                    </a:cubicBezTo>
                    <a:cubicBezTo>
                      <a:pt x="1046" y="133"/>
                      <a:pt x="1047" y="133"/>
                      <a:pt x="1048" y="133"/>
                    </a:cubicBezTo>
                    <a:cubicBezTo>
                      <a:pt x="1052" y="145"/>
                      <a:pt x="1053" y="158"/>
                      <a:pt x="1050" y="17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2" name="Google Shape;292;p15"/>
            <p:cNvGrpSpPr/>
            <p:nvPr/>
          </p:nvGrpSpPr>
          <p:grpSpPr>
            <a:xfrm>
              <a:off x="6994334" y="-963568"/>
              <a:ext cx="3476061" cy="6335939"/>
              <a:chOff x="5068" y="-810"/>
              <a:chExt cx="2190" cy="3991"/>
            </a:xfrm>
          </p:grpSpPr>
          <p:sp>
            <p:nvSpPr>
              <p:cNvPr id="293" name="Google Shape;293;p15"/>
              <p:cNvSpPr/>
              <p:nvPr/>
            </p:nvSpPr>
            <p:spPr>
              <a:xfrm rot="9901253">
                <a:off x="5097" y="2849"/>
                <a:ext cx="419" cy="283"/>
              </a:xfrm>
              <a:custGeom>
                <a:avLst/>
                <a:gdLst/>
                <a:ahLst/>
                <a:cxnLst/>
                <a:rect l="l" t="t" r="r" b="b"/>
                <a:pathLst>
                  <a:path w="542" h="366" extrusionOk="0">
                    <a:moveTo>
                      <a:pt x="0" y="32"/>
                    </a:moveTo>
                    <a:cubicBezTo>
                      <a:pt x="2" y="99"/>
                      <a:pt x="15" y="167"/>
                      <a:pt x="48" y="226"/>
                    </a:cubicBezTo>
                    <a:cubicBezTo>
                      <a:pt x="63" y="255"/>
                      <a:pt x="83" y="281"/>
                      <a:pt x="108" y="302"/>
                    </a:cubicBezTo>
                    <a:cubicBezTo>
                      <a:pt x="131" y="322"/>
                      <a:pt x="159" y="337"/>
                      <a:pt x="188" y="347"/>
                    </a:cubicBezTo>
                    <a:cubicBezTo>
                      <a:pt x="245" y="366"/>
                      <a:pt x="311" y="362"/>
                      <a:pt x="360" y="326"/>
                    </a:cubicBezTo>
                    <a:cubicBezTo>
                      <a:pt x="406" y="293"/>
                      <a:pt x="431" y="241"/>
                      <a:pt x="451" y="190"/>
                    </a:cubicBezTo>
                    <a:cubicBezTo>
                      <a:pt x="471" y="138"/>
                      <a:pt x="488" y="84"/>
                      <a:pt x="522" y="39"/>
                    </a:cubicBezTo>
                    <a:cubicBezTo>
                      <a:pt x="525" y="34"/>
                      <a:pt x="530" y="29"/>
                      <a:pt x="534" y="24"/>
                    </a:cubicBezTo>
                    <a:cubicBezTo>
                      <a:pt x="542" y="14"/>
                      <a:pt x="528" y="0"/>
                      <a:pt x="520" y="10"/>
                    </a:cubicBezTo>
                    <a:cubicBezTo>
                      <a:pt x="482" y="51"/>
                      <a:pt x="462" y="104"/>
                      <a:pt x="443" y="155"/>
                    </a:cubicBezTo>
                    <a:cubicBezTo>
                      <a:pt x="425" y="204"/>
                      <a:pt x="406" y="255"/>
                      <a:pt x="369" y="292"/>
                    </a:cubicBezTo>
                    <a:cubicBezTo>
                      <a:pt x="350" y="312"/>
                      <a:pt x="327" y="326"/>
                      <a:pt x="301" y="333"/>
                    </a:cubicBezTo>
                    <a:cubicBezTo>
                      <a:pt x="274" y="340"/>
                      <a:pt x="245" y="340"/>
                      <a:pt x="218" y="334"/>
                    </a:cubicBezTo>
                    <a:cubicBezTo>
                      <a:pt x="190" y="329"/>
                      <a:pt x="163" y="317"/>
                      <a:pt x="139" y="301"/>
                    </a:cubicBezTo>
                    <a:cubicBezTo>
                      <a:pt x="114" y="284"/>
                      <a:pt x="94" y="262"/>
                      <a:pt x="77" y="237"/>
                    </a:cubicBezTo>
                    <a:cubicBezTo>
                      <a:pt x="42" y="183"/>
                      <a:pt x="26" y="119"/>
                      <a:pt x="22" y="56"/>
                    </a:cubicBezTo>
                    <a:cubicBezTo>
                      <a:pt x="21" y="48"/>
                      <a:pt x="21" y="40"/>
                      <a:pt x="20" y="32"/>
                    </a:cubicBezTo>
                    <a:cubicBezTo>
                      <a:pt x="20" y="19"/>
                      <a:pt x="0" y="19"/>
                      <a:pt x="0" y="32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15"/>
              <p:cNvSpPr/>
              <p:nvPr/>
            </p:nvSpPr>
            <p:spPr>
              <a:xfrm rot="-3566989">
                <a:off x="6176" y="-846"/>
                <a:ext cx="675" cy="1327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714" extrusionOk="0">
                    <a:moveTo>
                      <a:pt x="769" y="1699"/>
                    </a:moveTo>
                    <a:cubicBezTo>
                      <a:pt x="796" y="1705"/>
                      <a:pt x="823" y="1710"/>
                      <a:pt x="851" y="1714"/>
                    </a:cubicBezTo>
                    <a:cubicBezTo>
                      <a:pt x="852" y="1714"/>
                      <a:pt x="853" y="1714"/>
                      <a:pt x="854" y="1714"/>
                    </a:cubicBezTo>
                    <a:cubicBezTo>
                      <a:pt x="864" y="1714"/>
                      <a:pt x="871" y="1707"/>
                      <a:pt x="873" y="1698"/>
                    </a:cubicBezTo>
                    <a:cubicBezTo>
                      <a:pt x="874" y="1689"/>
                      <a:pt x="868" y="1681"/>
                      <a:pt x="859" y="1679"/>
                    </a:cubicBezTo>
                    <a:cubicBezTo>
                      <a:pt x="750" y="1661"/>
                      <a:pt x="642" y="1636"/>
                      <a:pt x="537" y="1603"/>
                    </a:cubicBezTo>
                    <a:cubicBezTo>
                      <a:pt x="484" y="1586"/>
                      <a:pt x="431" y="1567"/>
                      <a:pt x="380" y="1547"/>
                    </a:cubicBezTo>
                    <a:cubicBezTo>
                      <a:pt x="336" y="1529"/>
                      <a:pt x="289" y="1509"/>
                      <a:pt x="245" y="1486"/>
                    </a:cubicBezTo>
                    <a:cubicBezTo>
                      <a:pt x="152" y="1436"/>
                      <a:pt x="94" y="1384"/>
                      <a:pt x="64" y="1323"/>
                    </a:cubicBezTo>
                    <a:cubicBezTo>
                      <a:pt x="48" y="1290"/>
                      <a:pt x="41" y="1253"/>
                      <a:pt x="46" y="1216"/>
                    </a:cubicBezTo>
                    <a:cubicBezTo>
                      <a:pt x="49" y="1188"/>
                      <a:pt x="59" y="1158"/>
                      <a:pt x="77" y="1128"/>
                    </a:cubicBezTo>
                    <a:cubicBezTo>
                      <a:pt x="104" y="1080"/>
                      <a:pt x="141" y="1039"/>
                      <a:pt x="177" y="998"/>
                    </a:cubicBezTo>
                    <a:cubicBezTo>
                      <a:pt x="187" y="988"/>
                      <a:pt x="197" y="977"/>
                      <a:pt x="206" y="966"/>
                    </a:cubicBezTo>
                    <a:cubicBezTo>
                      <a:pt x="251" y="915"/>
                      <a:pt x="296" y="859"/>
                      <a:pt x="313" y="792"/>
                    </a:cubicBezTo>
                    <a:cubicBezTo>
                      <a:pt x="323" y="755"/>
                      <a:pt x="323" y="717"/>
                      <a:pt x="314" y="680"/>
                    </a:cubicBezTo>
                    <a:cubicBezTo>
                      <a:pt x="303" y="638"/>
                      <a:pt x="281" y="599"/>
                      <a:pt x="259" y="564"/>
                    </a:cubicBezTo>
                    <a:cubicBezTo>
                      <a:pt x="254" y="556"/>
                      <a:pt x="249" y="548"/>
                      <a:pt x="244" y="540"/>
                    </a:cubicBezTo>
                    <a:cubicBezTo>
                      <a:pt x="203" y="477"/>
                      <a:pt x="162" y="412"/>
                      <a:pt x="168" y="335"/>
                    </a:cubicBezTo>
                    <a:cubicBezTo>
                      <a:pt x="175" y="256"/>
                      <a:pt x="229" y="175"/>
                      <a:pt x="309" y="124"/>
                    </a:cubicBezTo>
                    <a:cubicBezTo>
                      <a:pt x="396" y="68"/>
                      <a:pt x="501" y="52"/>
                      <a:pt x="600" y="43"/>
                    </a:cubicBezTo>
                    <a:cubicBezTo>
                      <a:pt x="626" y="40"/>
                      <a:pt x="651" y="38"/>
                      <a:pt x="677" y="36"/>
                    </a:cubicBezTo>
                    <a:cubicBezTo>
                      <a:pt x="684" y="36"/>
                      <a:pt x="689" y="32"/>
                      <a:pt x="692" y="26"/>
                    </a:cubicBezTo>
                    <a:cubicBezTo>
                      <a:pt x="695" y="20"/>
                      <a:pt x="695" y="13"/>
                      <a:pt x="691" y="7"/>
                    </a:cubicBezTo>
                    <a:cubicBezTo>
                      <a:pt x="688" y="2"/>
                      <a:pt x="682" y="0"/>
                      <a:pt x="676" y="0"/>
                    </a:cubicBezTo>
                    <a:cubicBezTo>
                      <a:pt x="570" y="8"/>
                      <a:pt x="460" y="16"/>
                      <a:pt x="360" y="58"/>
                    </a:cubicBezTo>
                    <a:cubicBezTo>
                      <a:pt x="263" y="98"/>
                      <a:pt x="189" y="166"/>
                      <a:pt x="153" y="250"/>
                    </a:cubicBezTo>
                    <a:cubicBezTo>
                      <a:pt x="134" y="295"/>
                      <a:pt x="128" y="342"/>
                      <a:pt x="134" y="386"/>
                    </a:cubicBezTo>
                    <a:cubicBezTo>
                      <a:pt x="139" y="424"/>
                      <a:pt x="154" y="462"/>
                      <a:pt x="182" y="509"/>
                    </a:cubicBezTo>
                    <a:cubicBezTo>
                      <a:pt x="191" y="525"/>
                      <a:pt x="201" y="540"/>
                      <a:pt x="211" y="555"/>
                    </a:cubicBezTo>
                    <a:cubicBezTo>
                      <a:pt x="247" y="611"/>
                      <a:pt x="285" y="669"/>
                      <a:pt x="285" y="735"/>
                    </a:cubicBezTo>
                    <a:cubicBezTo>
                      <a:pt x="285" y="805"/>
                      <a:pt x="243" y="865"/>
                      <a:pt x="207" y="910"/>
                    </a:cubicBezTo>
                    <a:cubicBezTo>
                      <a:pt x="189" y="931"/>
                      <a:pt x="170" y="952"/>
                      <a:pt x="152" y="973"/>
                    </a:cubicBezTo>
                    <a:cubicBezTo>
                      <a:pt x="123" y="1005"/>
                      <a:pt x="93" y="1039"/>
                      <a:pt x="67" y="1075"/>
                    </a:cubicBezTo>
                    <a:cubicBezTo>
                      <a:pt x="19" y="1145"/>
                      <a:pt x="0" y="1214"/>
                      <a:pt x="12" y="1280"/>
                    </a:cubicBezTo>
                    <a:cubicBezTo>
                      <a:pt x="26" y="1354"/>
                      <a:pt x="78" y="1421"/>
                      <a:pt x="166" y="1481"/>
                    </a:cubicBezTo>
                    <a:cubicBezTo>
                      <a:pt x="200" y="1504"/>
                      <a:pt x="239" y="1525"/>
                      <a:pt x="284" y="1545"/>
                    </a:cubicBezTo>
                    <a:cubicBezTo>
                      <a:pt x="335" y="1568"/>
                      <a:pt x="388" y="1589"/>
                      <a:pt x="441" y="1608"/>
                    </a:cubicBezTo>
                    <a:cubicBezTo>
                      <a:pt x="547" y="1647"/>
                      <a:pt x="658" y="1677"/>
                      <a:pt x="769" y="169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5" name="Google Shape;295;p15"/>
            <p:cNvSpPr/>
            <p:nvPr/>
          </p:nvSpPr>
          <p:spPr>
            <a:xfrm rot="-9028915" flipH="1">
              <a:off x="-779095" y="4568440"/>
              <a:ext cx="2417745" cy="501843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p16"/>
          <p:cNvGrpSpPr/>
          <p:nvPr/>
        </p:nvGrpSpPr>
        <p:grpSpPr>
          <a:xfrm flipH="1">
            <a:off x="-3331724" y="-1452770"/>
            <a:ext cx="14840949" cy="10967220"/>
            <a:chOff x="-1731524" y="-1452770"/>
            <a:chExt cx="14840949" cy="10967220"/>
          </a:xfrm>
        </p:grpSpPr>
        <p:sp>
          <p:nvSpPr>
            <p:cNvPr id="298" name="Google Shape;298;p16"/>
            <p:cNvSpPr/>
            <p:nvPr/>
          </p:nvSpPr>
          <p:spPr>
            <a:xfrm>
              <a:off x="-1731524" y="3391150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6"/>
            <p:cNvSpPr/>
            <p:nvPr/>
          </p:nvSpPr>
          <p:spPr>
            <a:xfrm rot="4728429">
              <a:off x="6529861" y="2530312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6"/>
            <p:cNvSpPr/>
            <p:nvPr/>
          </p:nvSpPr>
          <p:spPr>
            <a:xfrm rot="10799989">
              <a:off x="-317493" y="-1452761"/>
              <a:ext cx="5354436" cy="2358919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6"/>
            <p:cNvSpPr/>
            <p:nvPr/>
          </p:nvSpPr>
          <p:spPr>
            <a:xfrm rot="-10675605">
              <a:off x="7492175" y="-1028774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2" name="Google Shape;302;p16"/>
          <p:cNvSpPr txBox="1">
            <a:spLocks noGrp="1"/>
          </p:cNvSpPr>
          <p:nvPr>
            <p:ph type="title"/>
          </p:nvPr>
        </p:nvSpPr>
        <p:spPr>
          <a:xfrm>
            <a:off x="720000" y="1463100"/>
            <a:ext cx="2749500" cy="10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6"/>
          <p:cNvSpPr txBox="1">
            <a:spLocks noGrp="1"/>
          </p:cNvSpPr>
          <p:nvPr>
            <p:ph type="subTitle" idx="1"/>
          </p:nvPr>
        </p:nvSpPr>
        <p:spPr>
          <a:xfrm>
            <a:off x="720000" y="2526300"/>
            <a:ext cx="2749500" cy="11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04" name="Google Shape;304;p16"/>
          <p:cNvGrpSpPr/>
          <p:nvPr/>
        </p:nvGrpSpPr>
        <p:grpSpPr>
          <a:xfrm>
            <a:off x="-630675" y="-1060227"/>
            <a:ext cx="11267746" cy="7319320"/>
            <a:chOff x="-630675" y="-1060227"/>
            <a:chExt cx="11267746" cy="7319320"/>
          </a:xfrm>
        </p:grpSpPr>
        <p:grpSp>
          <p:nvGrpSpPr>
            <p:cNvPr id="305" name="Google Shape;305;p16"/>
            <p:cNvGrpSpPr/>
            <p:nvPr/>
          </p:nvGrpSpPr>
          <p:grpSpPr>
            <a:xfrm rot="10800000">
              <a:off x="-490026" y="-664209"/>
              <a:ext cx="11127097" cy="6923302"/>
              <a:chOff x="-730" y="-1014"/>
              <a:chExt cx="7009" cy="4361"/>
            </a:xfrm>
          </p:grpSpPr>
          <p:sp>
            <p:nvSpPr>
              <p:cNvPr id="306" name="Google Shape;306;p16"/>
              <p:cNvSpPr/>
              <p:nvPr/>
            </p:nvSpPr>
            <p:spPr>
              <a:xfrm rot="5020818">
                <a:off x="-372" y="2274"/>
                <a:ext cx="675" cy="1324"/>
              </a:xfrm>
              <a:custGeom>
                <a:avLst/>
                <a:gdLst/>
                <a:ahLst/>
                <a:cxnLst/>
                <a:rect l="l" t="t" r="r" b="b"/>
                <a:pathLst>
                  <a:path w="874" h="1714" extrusionOk="0">
                    <a:moveTo>
                      <a:pt x="769" y="1699"/>
                    </a:moveTo>
                    <a:cubicBezTo>
                      <a:pt x="796" y="1705"/>
                      <a:pt x="823" y="1710"/>
                      <a:pt x="851" y="1714"/>
                    </a:cubicBezTo>
                    <a:cubicBezTo>
                      <a:pt x="852" y="1714"/>
                      <a:pt x="853" y="1714"/>
                      <a:pt x="854" y="1714"/>
                    </a:cubicBezTo>
                    <a:cubicBezTo>
                      <a:pt x="864" y="1714"/>
                      <a:pt x="871" y="1707"/>
                      <a:pt x="873" y="1698"/>
                    </a:cubicBezTo>
                    <a:cubicBezTo>
                      <a:pt x="874" y="1689"/>
                      <a:pt x="868" y="1681"/>
                      <a:pt x="859" y="1679"/>
                    </a:cubicBezTo>
                    <a:cubicBezTo>
                      <a:pt x="750" y="1661"/>
                      <a:pt x="642" y="1636"/>
                      <a:pt x="537" y="1603"/>
                    </a:cubicBezTo>
                    <a:cubicBezTo>
                      <a:pt x="484" y="1586"/>
                      <a:pt x="431" y="1567"/>
                      <a:pt x="380" y="1547"/>
                    </a:cubicBezTo>
                    <a:cubicBezTo>
                      <a:pt x="336" y="1529"/>
                      <a:pt x="289" y="1509"/>
                      <a:pt x="245" y="1486"/>
                    </a:cubicBezTo>
                    <a:cubicBezTo>
                      <a:pt x="152" y="1436"/>
                      <a:pt x="94" y="1384"/>
                      <a:pt x="64" y="1323"/>
                    </a:cubicBezTo>
                    <a:cubicBezTo>
                      <a:pt x="48" y="1290"/>
                      <a:pt x="41" y="1253"/>
                      <a:pt x="46" y="1216"/>
                    </a:cubicBezTo>
                    <a:cubicBezTo>
                      <a:pt x="49" y="1188"/>
                      <a:pt x="59" y="1158"/>
                      <a:pt x="77" y="1128"/>
                    </a:cubicBezTo>
                    <a:cubicBezTo>
                      <a:pt x="104" y="1080"/>
                      <a:pt x="141" y="1039"/>
                      <a:pt x="177" y="998"/>
                    </a:cubicBezTo>
                    <a:cubicBezTo>
                      <a:pt x="187" y="988"/>
                      <a:pt x="197" y="977"/>
                      <a:pt x="206" y="966"/>
                    </a:cubicBezTo>
                    <a:cubicBezTo>
                      <a:pt x="251" y="915"/>
                      <a:pt x="296" y="859"/>
                      <a:pt x="313" y="792"/>
                    </a:cubicBezTo>
                    <a:cubicBezTo>
                      <a:pt x="323" y="755"/>
                      <a:pt x="323" y="717"/>
                      <a:pt x="314" y="680"/>
                    </a:cubicBezTo>
                    <a:cubicBezTo>
                      <a:pt x="303" y="638"/>
                      <a:pt x="281" y="599"/>
                      <a:pt x="259" y="564"/>
                    </a:cubicBezTo>
                    <a:cubicBezTo>
                      <a:pt x="254" y="556"/>
                      <a:pt x="249" y="548"/>
                      <a:pt x="244" y="540"/>
                    </a:cubicBezTo>
                    <a:cubicBezTo>
                      <a:pt x="203" y="477"/>
                      <a:pt x="162" y="412"/>
                      <a:pt x="168" y="335"/>
                    </a:cubicBezTo>
                    <a:cubicBezTo>
                      <a:pt x="175" y="256"/>
                      <a:pt x="229" y="175"/>
                      <a:pt x="309" y="124"/>
                    </a:cubicBezTo>
                    <a:cubicBezTo>
                      <a:pt x="396" y="68"/>
                      <a:pt x="501" y="52"/>
                      <a:pt x="600" y="43"/>
                    </a:cubicBezTo>
                    <a:cubicBezTo>
                      <a:pt x="626" y="40"/>
                      <a:pt x="651" y="38"/>
                      <a:pt x="677" y="36"/>
                    </a:cubicBezTo>
                    <a:cubicBezTo>
                      <a:pt x="684" y="36"/>
                      <a:pt x="689" y="32"/>
                      <a:pt x="692" y="26"/>
                    </a:cubicBezTo>
                    <a:cubicBezTo>
                      <a:pt x="695" y="20"/>
                      <a:pt x="695" y="13"/>
                      <a:pt x="691" y="7"/>
                    </a:cubicBezTo>
                    <a:cubicBezTo>
                      <a:pt x="688" y="2"/>
                      <a:pt x="682" y="0"/>
                      <a:pt x="676" y="0"/>
                    </a:cubicBezTo>
                    <a:cubicBezTo>
                      <a:pt x="570" y="8"/>
                      <a:pt x="460" y="16"/>
                      <a:pt x="360" y="58"/>
                    </a:cubicBezTo>
                    <a:cubicBezTo>
                      <a:pt x="263" y="98"/>
                      <a:pt x="189" y="166"/>
                      <a:pt x="153" y="250"/>
                    </a:cubicBezTo>
                    <a:cubicBezTo>
                      <a:pt x="134" y="295"/>
                      <a:pt x="128" y="342"/>
                      <a:pt x="134" y="386"/>
                    </a:cubicBezTo>
                    <a:cubicBezTo>
                      <a:pt x="139" y="424"/>
                      <a:pt x="154" y="462"/>
                      <a:pt x="182" y="509"/>
                    </a:cubicBezTo>
                    <a:cubicBezTo>
                      <a:pt x="191" y="525"/>
                      <a:pt x="201" y="540"/>
                      <a:pt x="211" y="555"/>
                    </a:cubicBezTo>
                    <a:cubicBezTo>
                      <a:pt x="247" y="611"/>
                      <a:pt x="285" y="669"/>
                      <a:pt x="285" y="735"/>
                    </a:cubicBezTo>
                    <a:cubicBezTo>
                      <a:pt x="285" y="805"/>
                      <a:pt x="243" y="865"/>
                      <a:pt x="207" y="910"/>
                    </a:cubicBezTo>
                    <a:cubicBezTo>
                      <a:pt x="189" y="931"/>
                      <a:pt x="170" y="952"/>
                      <a:pt x="152" y="973"/>
                    </a:cubicBezTo>
                    <a:cubicBezTo>
                      <a:pt x="123" y="1005"/>
                      <a:pt x="93" y="1039"/>
                      <a:pt x="67" y="1075"/>
                    </a:cubicBezTo>
                    <a:cubicBezTo>
                      <a:pt x="19" y="1145"/>
                      <a:pt x="0" y="1214"/>
                      <a:pt x="12" y="1280"/>
                    </a:cubicBezTo>
                    <a:cubicBezTo>
                      <a:pt x="26" y="1354"/>
                      <a:pt x="78" y="1421"/>
                      <a:pt x="166" y="1481"/>
                    </a:cubicBezTo>
                    <a:cubicBezTo>
                      <a:pt x="200" y="1504"/>
                      <a:pt x="239" y="1525"/>
                      <a:pt x="284" y="1545"/>
                    </a:cubicBezTo>
                    <a:cubicBezTo>
                      <a:pt x="335" y="1568"/>
                      <a:pt x="388" y="1589"/>
                      <a:pt x="441" y="1608"/>
                    </a:cubicBezTo>
                    <a:cubicBezTo>
                      <a:pt x="547" y="1647"/>
                      <a:pt x="658" y="1677"/>
                      <a:pt x="769" y="169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16"/>
              <p:cNvSpPr/>
              <p:nvPr/>
            </p:nvSpPr>
            <p:spPr>
              <a:xfrm rot="10800000">
                <a:off x="4764" y="-413"/>
                <a:ext cx="1516" cy="315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406" extrusionOk="0">
                    <a:moveTo>
                      <a:pt x="1733" y="169"/>
                    </a:moveTo>
                    <a:cubicBezTo>
                      <a:pt x="1644" y="117"/>
                      <a:pt x="1544" y="84"/>
                      <a:pt x="1437" y="72"/>
                    </a:cubicBezTo>
                    <a:cubicBezTo>
                      <a:pt x="1336" y="61"/>
                      <a:pt x="1227" y="67"/>
                      <a:pt x="1085" y="90"/>
                    </a:cubicBezTo>
                    <a:cubicBezTo>
                      <a:pt x="1079" y="91"/>
                      <a:pt x="1074" y="92"/>
                      <a:pt x="1068" y="93"/>
                    </a:cubicBezTo>
                    <a:cubicBezTo>
                      <a:pt x="1025" y="30"/>
                      <a:pt x="925" y="19"/>
                      <a:pt x="874" y="13"/>
                    </a:cubicBezTo>
                    <a:cubicBezTo>
                      <a:pt x="745" y="0"/>
                      <a:pt x="633" y="1"/>
                      <a:pt x="529" y="17"/>
                    </a:cubicBezTo>
                    <a:cubicBezTo>
                      <a:pt x="313" y="52"/>
                      <a:pt x="134" y="161"/>
                      <a:pt x="37" y="317"/>
                    </a:cubicBezTo>
                    <a:cubicBezTo>
                      <a:pt x="25" y="337"/>
                      <a:pt x="14" y="358"/>
                      <a:pt x="4" y="379"/>
                    </a:cubicBezTo>
                    <a:cubicBezTo>
                      <a:pt x="0" y="390"/>
                      <a:pt x="6" y="400"/>
                      <a:pt x="14" y="404"/>
                    </a:cubicBezTo>
                    <a:cubicBezTo>
                      <a:pt x="17" y="405"/>
                      <a:pt x="19" y="406"/>
                      <a:pt x="22" y="406"/>
                    </a:cubicBezTo>
                    <a:cubicBezTo>
                      <a:pt x="28" y="406"/>
                      <a:pt x="34" y="402"/>
                      <a:pt x="36" y="396"/>
                    </a:cubicBezTo>
                    <a:cubicBezTo>
                      <a:pt x="103" y="245"/>
                      <a:pt x="248" y="128"/>
                      <a:pt x="434" y="75"/>
                    </a:cubicBezTo>
                    <a:cubicBezTo>
                      <a:pt x="529" y="48"/>
                      <a:pt x="633" y="37"/>
                      <a:pt x="752" y="41"/>
                    </a:cubicBezTo>
                    <a:cubicBezTo>
                      <a:pt x="810" y="43"/>
                      <a:pt x="861" y="47"/>
                      <a:pt x="906" y="53"/>
                    </a:cubicBezTo>
                    <a:cubicBezTo>
                      <a:pt x="935" y="58"/>
                      <a:pt x="979" y="66"/>
                      <a:pt x="1012" y="89"/>
                    </a:cubicBezTo>
                    <a:cubicBezTo>
                      <a:pt x="1018" y="92"/>
                      <a:pt x="1022" y="96"/>
                      <a:pt x="1027" y="100"/>
                    </a:cubicBezTo>
                    <a:cubicBezTo>
                      <a:pt x="987" y="108"/>
                      <a:pt x="949" y="116"/>
                      <a:pt x="911" y="123"/>
                    </a:cubicBezTo>
                    <a:cubicBezTo>
                      <a:pt x="910" y="123"/>
                      <a:pt x="910" y="123"/>
                      <a:pt x="910" y="123"/>
                    </a:cubicBezTo>
                    <a:cubicBezTo>
                      <a:pt x="862" y="133"/>
                      <a:pt x="807" y="145"/>
                      <a:pt x="778" y="192"/>
                    </a:cubicBezTo>
                    <a:cubicBezTo>
                      <a:pt x="765" y="214"/>
                      <a:pt x="761" y="241"/>
                      <a:pt x="768" y="264"/>
                    </a:cubicBezTo>
                    <a:cubicBezTo>
                      <a:pt x="774" y="284"/>
                      <a:pt x="788" y="300"/>
                      <a:pt x="807" y="309"/>
                    </a:cubicBezTo>
                    <a:cubicBezTo>
                      <a:pt x="840" y="324"/>
                      <a:pt x="883" y="323"/>
                      <a:pt x="937" y="306"/>
                    </a:cubicBezTo>
                    <a:cubicBezTo>
                      <a:pt x="1026" y="279"/>
                      <a:pt x="1105" y="214"/>
                      <a:pt x="1084" y="130"/>
                    </a:cubicBezTo>
                    <a:cubicBezTo>
                      <a:pt x="1084" y="129"/>
                      <a:pt x="1084" y="128"/>
                      <a:pt x="1084" y="127"/>
                    </a:cubicBezTo>
                    <a:cubicBezTo>
                      <a:pt x="1168" y="112"/>
                      <a:pt x="1271" y="99"/>
                      <a:pt x="1374" y="103"/>
                    </a:cubicBezTo>
                    <a:cubicBezTo>
                      <a:pt x="1481" y="108"/>
                      <a:pt x="1578" y="131"/>
                      <a:pt x="1665" y="173"/>
                    </a:cubicBezTo>
                    <a:cubicBezTo>
                      <a:pt x="1746" y="213"/>
                      <a:pt x="1821" y="269"/>
                      <a:pt x="1880" y="337"/>
                    </a:cubicBezTo>
                    <a:cubicBezTo>
                      <a:pt x="1895" y="353"/>
                      <a:pt x="1909" y="370"/>
                      <a:pt x="1922" y="388"/>
                    </a:cubicBezTo>
                    <a:cubicBezTo>
                      <a:pt x="1926" y="394"/>
                      <a:pt x="1932" y="397"/>
                      <a:pt x="1939" y="396"/>
                    </a:cubicBezTo>
                    <a:cubicBezTo>
                      <a:pt x="1945" y="395"/>
                      <a:pt x="1951" y="391"/>
                      <a:pt x="1954" y="385"/>
                    </a:cubicBezTo>
                    <a:cubicBezTo>
                      <a:pt x="1956" y="380"/>
                      <a:pt x="1956" y="374"/>
                      <a:pt x="1952" y="369"/>
                    </a:cubicBezTo>
                    <a:cubicBezTo>
                      <a:pt x="1894" y="289"/>
                      <a:pt x="1818" y="219"/>
                      <a:pt x="1733" y="169"/>
                    </a:cubicBezTo>
                    <a:close/>
                    <a:moveTo>
                      <a:pt x="1050" y="170"/>
                    </a:moveTo>
                    <a:cubicBezTo>
                      <a:pt x="1045" y="199"/>
                      <a:pt x="1022" y="225"/>
                      <a:pt x="984" y="247"/>
                    </a:cubicBezTo>
                    <a:cubicBezTo>
                      <a:pt x="951" y="267"/>
                      <a:pt x="912" y="279"/>
                      <a:pt x="876" y="283"/>
                    </a:cubicBezTo>
                    <a:cubicBezTo>
                      <a:pt x="865" y="283"/>
                      <a:pt x="829" y="285"/>
                      <a:pt x="810" y="267"/>
                    </a:cubicBezTo>
                    <a:cubicBezTo>
                      <a:pt x="803" y="260"/>
                      <a:pt x="799" y="251"/>
                      <a:pt x="799" y="240"/>
                    </a:cubicBezTo>
                    <a:cubicBezTo>
                      <a:pt x="801" y="195"/>
                      <a:pt x="849" y="174"/>
                      <a:pt x="889" y="165"/>
                    </a:cubicBezTo>
                    <a:cubicBezTo>
                      <a:pt x="939" y="153"/>
                      <a:pt x="991" y="143"/>
                      <a:pt x="1041" y="134"/>
                    </a:cubicBezTo>
                    <a:cubicBezTo>
                      <a:pt x="1046" y="133"/>
                      <a:pt x="1046" y="133"/>
                      <a:pt x="1046" y="133"/>
                    </a:cubicBezTo>
                    <a:cubicBezTo>
                      <a:pt x="1046" y="133"/>
                      <a:pt x="1047" y="133"/>
                      <a:pt x="1048" y="133"/>
                    </a:cubicBezTo>
                    <a:cubicBezTo>
                      <a:pt x="1052" y="145"/>
                      <a:pt x="1053" y="158"/>
                      <a:pt x="1050" y="17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16"/>
              <p:cNvSpPr/>
              <p:nvPr/>
            </p:nvSpPr>
            <p:spPr>
              <a:xfrm rot="2990375">
                <a:off x="-102" y="-1042"/>
                <a:ext cx="755" cy="1778"/>
              </a:xfrm>
              <a:custGeom>
                <a:avLst/>
                <a:gdLst/>
                <a:ahLst/>
                <a:cxnLst/>
                <a:rect l="l" t="t" r="r" b="b"/>
                <a:pathLst>
                  <a:path w="974" h="2294" extrusionOk="0">
                    <a:moveTo>
                      <a:pt x="970" y="749"/>
                    </a:moveTo>
                    <a:cubicBezTo>
                      <a:pt x="969" y="743"/>
                      <a:pt x="963" y="737"/>
                      <a:pt x="957" y="736"/>
                    </a:cubicBezTo>
                    <a:cubicBezTo>
                      <a:pt x="948" y="734"/>
                      <a:pt x="939" y="733"/>
                      <a:pt x="931" y="732"/>
                    </a:cubicBezTo>
                    <a:cubicBezTo>
                      <a:pt x="930" y="731"/>
                      <a:pt x="930" y="731"/>
                      <a:pt x="930" y="731"/>
                    </a:cubicBezTo>
                    <a:cubicBezTo>
                      <a:pt x="930" y="732"/>
                      <a:pt x="930" y="732"/>
                      <a:pt x="930" y="732"/>
                    </a:cubicBezTo>
                    <a:cubicBezTo>
                      <a:pt x="870" y="727"/>
                      <a:pt x="809" y="741"/>
                      <a:pt x="752" y="775"/>
                    </a:cubicBezTo>
                    <a:cubicBezTo>
                      <a:pt x="720" y="793"/>
                      <a:pt x="691" y="817"/>
                      <a:pt x="665" y="844"/>
                    </a:cubicBezTo>
                    <a:cubicBezTo>
                      <a:pt x="635" y="807"/>
                      <a:pt x="617" y="760"/>
                      <a:pt x="614" y="716"/>
                    </a:cubicBezTo>
                    <a:cubicBezTo>
                      <a:pt x="610" y="666"/>
                      <a:pt x="620" y="612"/>
                      <a:pt x="643" y="559"/>
                    </a:cubicBezTo>
                    <a:cubicBezTo>
                      <a:pt x="654" y="534"/>
                      <a:pt x="668" y="509"/>
                      <a:pt x="684" y="485"/>
                    </a:cubicBezTo>
                    <a:cubicBezTo>
                      <a:pt x="688" y="478"/>
                      <a:pt x="693" y="472"/>
                      <a:pt x="697" y="465"/>
                    </a:cubicBezTo>
                    <a:cubicBezTo>
                      <a:pt x="708" y="450"/>
                      <a:pt x="718" y="435"/>
                      <a:pt x="727" y="419"/>
                    </a:cubicBezTo>
                    <a:cubicBezTo>
                      <a:pt x="752" y="371"/>
                      <a:pt x="754" y="321"/>
                      <a:pt x="731" y="277"/>
                    </a:cubicBezTo>
                    <a:cubicBezTo>
                      <a:pt x="706" y="230"/>
                      <a:pt x="661" y="196"/>
                      <a:pt x="629" y="175"/>
                    </a:cubicBezTo>
                    <a:cubicBezTo>
                      <a:pt x="530" y="109"/>
                      <a:pt x="411" y="51"/>
                      <a:pt x="275" y="3"/>
                    </a:cubicBezTo>
                    <a:cubicBezTo>
                      <a:pt x="266" y="0"/>
                      <a:pt x="257" y="4"/>
                      <a:pt x="254" y="14"/>
                    </a:cubicBezTo>
                    <a:cubicBezTo>
                      <a:pt x="250" y="22"/>
                      <a:pt x="254" y="34"/>
                      <a:pt x="265" y="38"/>
                    </a:cubicBezTo>
                    <a:cubicBezTo>
                      <a:pt x="383" y="79"/>
                      <a:pt x="495" y="133"/>
                      <a:pt x="596" y="197"/>
                    </a:cubicBezTo>
                    <a:cubicBezTo>
                      <a:pt x="633" y="220"/>
                      <a:pt x="677" y="252"/>
                      <a:pt x="700" y="296"/>
                    </a:cubicBezTo>
                    <a:cubicBezTo>
                      <a:pt x="711" y="317"/>
                      <a:pt x="714" y="340"/>
                      <a:pt x="710" y="362"/>
                    </a:cubicBezTo>
                    <a:cubicBezTo>
                      <a:pt x="706" y="387"/>
                      <a:pt x="691" y="410"/>
                      <a:pt x="677" y="432"/>
                    </a:cubicBezTo>
                    <a:cubicBezTo>
                      <a:pt x="646" y="477"/>
                      <a:pt x="614" y="526"/>
                      <a:pt x="596" y="582"/>
                    </a:cubicBezTo>
                    <a:cubicBezTo>
                      <a:pt x="577" y="640"/>
                      <a:pt x="572" y="698"/>
                      <a:pt x="582" y="751"/>
                    </a:cubicBezTo>
                    <a:cubicBezTo>
                      <a:pt x="590" y="792"/>
                      <a:pt x="611" y="836"/>
                      <a:pt x="642" y="872"/>
                    </a:cubicBezTo>
                    <a:cubicBezTo>
                      <a:pt x="629" y="889"/>
                      <a:pt x="617" y="908"/>
                      <a:pt x="607" y="927"/>
                    </a:cubicBezTo>
                    <a:cubicBezTo>
                      <a:pt x="573" y="993"/>
                      <a:pt x="554" y="1072"/>
                      <a:pt x="552" y="1159"/>
                    </a:cubicBezTo>
                    <a:cubicBezTo>
                      <a:pt x="549" y="1244"/>
                      <a:pt x="564" y="1326"/>
                      <a:pt x="580" y="1409"/>
                    </a:cubicBezTo>
                    <a:cubicBezTo>
                      <a:pt x="598" y="1497"/>
                      <a:pt x="610" y="1575"/>
                      <a:pt x="594" y="1653"/>
                    </a:cubicBezTo>
                    <a:cubicBezTo>
                      <a:pt x="578" y="1725"/>
                      <a:pt x="540" y="1781"/>
                      <a:pt x="486" y="1810"/>
                    </a:cubicBezTo>
                    <a:cubicBezTo>
                      <a:pt x="430" y="1840"/>
                      <a:pt x="365" y="1846"/>
                      <a:pt x="303" y="1853"/>
                    </a:cubicBezTo>
                    <a:cubicBezTo>
                      <a:pt x="250" y="1858"/>
                      <a:pt x="195" y="1863"/>
                      <a:pt x="145" y="1883"/>
                    </a:cubicBezTo>
                    <a:cubicBezTo>
                      <a:pt x="83" y="1907"/>
                      <a:pt x="39" y="1952"/>
                      <a:pt x="22" y="2010"/>
                    </a:cubicBezTo>
                    <a:cubicBezTo>
                      <a:pt x="0" y="2087"/>
                      <a:pt x="26" y="2169"/>
                      <a:pt x="52" y="2232"/>
                    </a:cubicBezTo>
                    <a:cubicBezTo>
                      <a:pt x="59" y="2248"/>
                      <a:pt x="66" y="2265"/>
                      <a:pt x="75" y="2284"/>
                    </a:cubicBezTo>
                    <a:cubicBezTo>
                      <a:pt x="78" y="2290"/>
                      <a:pt x="83" y="2294"/>
                      <a:pt x="89" y="2294"/>
                    </a:cubicBezTo>
                    <a:cubicBezTo>
                      <a:pt x="92" y="2294"/>
                      <a:pt x="95" y="2293"/>
                      <a:pt x="97" y="2292"/>
                    </a:cubicBezTo>
                    <a:cubicBezTo>
                      <a:pt x="106" y="2288"/>
                      <a:pt x="111" y="2278"/>
                      <a:pt x="107" y="2267"/>
                    </a:cubicBezTo>
                    <a:cubicBezTo>
                      <a:pt x="76" y="2200"/>
                      <a:pt x="46" y="2128"/>
                      <a:pt x="51" y="2055"/>
                    </a:cubicBezTo>
                    <a:cubicBezTo>
                      <a:pt x="55" y="1997"/>
                      <a:pt x="90" y="1947"/>
                      <a:pt x="144" y="1922"/>
                    </a:cubicBezTo>
                    <a:cubicBezTo>
                      <a:pt x="190" y="1901"/>
                      <a:pt x="242" y="1895"/>
                      <a:pt x="292" y="1890"/>
                    </a:cubicBezTo>
                    <a:cubicBezTo>
                      <a:pt x="311" y="1888"/>
                      <a:pt x="311" y="1888"/>
                      <a:pt x="311" y="1888"/>
                    </a:cubicBezTo>
                    <a:cubicBezTo>
                      <a:pt x="367" y="1882"/>
                      <a:pt x="425" y="1875"/>
                      <a:pt x="478" y="1853"/>
                    </a:cubicBezTo>
                    <a:cubicBezTo>
                      <a:pt x="538" y="1828"/>
                      <a:pt x="584" y="1782"/>
                      <a:pt x="610" y="1721"/>
                    </a:cubicBezTo>
                    <a:cubicBezTo>
                      <a:pt x="636" y="1659"/>
                      <a:pt x="643" y="1587"/>
                      <a:pt x="632" y="1501"/>
                    </a:cubicBezTo>
                    <a:cubicBezTo>
                      <a:pt x="628" y="1463"/>
                      <a:pt x="620" y="1425"/>
                      <a:pt x="613" y="1388"/>
                    </a:cubicBezTo>
                    <a:cubicBezTo>
                      <a:pt x="604" y="1343"/>
                      <a:pt x="595" y="1296"/>
                      <a:pt x="591" y="1250"/>
                    </a:cubicBezTo>
                    <a:cubicBezTo>
                      <a:pt x="583" y="1164"/>
                      <a:pt x="589" y="1087"/>
                      <a:pt x="608" y="1020"/>
                    </a:cubicBezTo>
                    <a:cubicBezTo>
                      <a:pt x="622" y="975"/>
                      <a:pt x="642" y="933"/>
                      <a:pt x="668" y="898"/>
                    </a:cubicBezTo>
                    <a:cubicBezTo>
                      <a:pt x="697" y="923"/>
                      <a:pt x="733" y="941"/>
                      <a:pt x="773" y="946"/>
                    </a:cubicBezTo>
                    <a:cubicBezTo>
                      <a:pt x="828" y="953"/>
                      <a:pt x="888" y="931"/>
                      <a:pt x="929" y="887"/>
                    </a:cubicBezTo>
                    <a:cubicBezTo>
                      <a:pt x="959" y="854"/>
                      <a:pt x="974" y="815"/>
                      <a:pt x="973" y="776"/>
                    </a:cubicBezTo>
                    <a:cubicBezTo>
                      <a:pt x="974" y="776"/>
                      <a:pt x="974" y="776"/>
                      <a:pt x="974" y="776"/>
                    </a:cubicBezTo>
                    <a:cubicBezTo>
                      <a:pt x="973" y="775"/>
                      <a:pt x="973" y="775"/>
                      <a:pt x="973" y="775"/>
                    </a:cubicBezTo>
                    <a:cubicBezTo>
                      <a:pt x="973" y="766"/>
                      <a:pt x="972" y="758"/>
                      <a:pt x="970" y="749"/>
                    </a:cubicBezTo>
                    <a:close/>
                    <a:moveTo>
                      <a:pt x="719" y="842"/>
                    </a:moveTo>
                    <a:cubicBezTo>
                      <a:pt x="773" y="795"/>
                      <a:pt x="837" y="768"/>
                      <a:pt x="900" y="767"/>
                    </a:cubicBezTo>
                    <a:cubicBezTo>
                      <a:pt x="912" y="767"/>
                      <a:pt x="925" y="767"/>
                      <a:pt x="937" y="769"/>
                    </a:cubicBezTo>
                    <a:cubicBezTo>
                      <a:pt x="941" y="802"/>
                      <a:pt x="928" y="836"/>
                      <a:pt x="901" y="864"/>
                    </a:cubicBezTo>
                    <a:cubicBezTo>
                      <a:pt x="867" y="899"/>
                      <a:pt x="817" y="917"/>
                      <a:pt x="773" y="910"/>
                    </a:cubicBezTo>
                    <a:cubicBezTo>
                      <a:pt x="741" y="904"/>
                      <a:pt x="714" y="890"/>
                      <a:pt x="691" y="870"/>
                    </a:cubicBezTo>
                    <a:cubicBezTo>
                      <a:pt x="700" y="860"/>
                      <a:pt x="709" y="851"/>
                      <a:pt x="719" y="84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9" name="Google Shape;309;p16"/>
            <p:cNvSpPr/>
            <p:nvPr/>
          </p:nvSpPr>
          <p:spPr>
            <a:xfrm rot="8370217">
              <a:off x="-756726" y="-338669"/>
              <a:ext cx="2406491" cy="499507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6"/>
            <p:cNvSpPr/>
            <p:nvPr/>
          </p:nvSpPr>
          <p:spPr>
            <a:xfrm rot="-5779182">
              <a:off x="1287431" y="-1349411"/>
              <a:ext cx="1071399" cy="210187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21"/>
          <p:cNvGrpSpPr/>
          <p:nvPr/>
        </p:nvGrpSpPr>
        <p:grpSpPr>
          <a:xfrm>
            <a:off x="-4025393" y="-639970"/>
            <a:ext cx="20474767" cy="7689770"/>
            <a:chOff x="-4025393" y="-639970"/>
            <a:chExt cx="20474767" cy="7689770"/>
          </a:xfrm>
        </p:grpSpPr>
        <p:sp>
          <p:nvSpPr>
            <p:cNvPr id="403" name="Google Shape;403;p21"/>
            <p:cNvSpPr/>
            <p:nvPr/>
          </p:nvSpPr>
          <p:spPr>
            <a:xfrm rot="4728429">
              <a:off x="9869811" y="65662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1"/>
            <p:cNvSpPr/>
            <p:nvPr/>
          </p:nvSpPr>
          <p:spPr>
            <a:xfrm rot="10799989">
              <a:off x="-4025393" y="-639961"/>
              <a:ext cx="5354436" cy="2358919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" name="Google Shape;405;p21"/>
          <p:cNvGrpSpPr/>
          <p:nvPr/>
        </p:nvGrpSpPr>
        <p:grpSpPr>
          <a:xfrm>
            <a:off x="-407772" y="365948"/>
            <a:ext cx="9812903" cy="4348718"/>
            <a:chOff x="-407772" y="365948"/>
            <a:chExt cx="9812903" cy="4348718"/>
          </a:xfrm>
        </p:grpSpPr>
        <p:grpSp>
          <p:nvGrpSpPr>
            <p:cNvPr id="406" name="Google Shape;406;p21"/>
            <p:cNvGrpSpPr/>
            <p:nvPr/>
          </p:nvGrpSpPr>
          <p:grpSpPr>
            <a:xfrm rot="4969952">
              <a:off x="-285286" y="3882804"/>
              <a:ext cx="698465" cy="863035"/>
              <a:chOff x="5465763" y="1457325"/>
              <a:chExt cx="1158874" cy="1431924"/>
            </a:xfrm>
          </p:grpSpPr>
          <p:sp>
            <p:nvSpPr>
              <p:cNvPr id="407" name="Google Shape;407;p21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21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21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21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21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21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3" name="Google Shape;413;p21"/>
            <p:cNvGrpSpPr/>
            <p:nvPr/>
          </p:nvGrpSpPr>
          <p:grpSpPr>
            <a:xfrm rot="-1799484">
              <a:off x="8616833" y="472087"/>
              <a:ext cx="634765" cy="784326"/>
              <a:chOff x="5465763" y="1457325"/>
              <a:chExt cx="1158874" cy="1431924"/>
            </a:xfrm>
          </p:grpSpPr>
          <p:sp>
            <p:nvSpPr>
              <p:cNvPr id="414" name="Google Shape;414;p21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21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21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21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21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21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20" name="Google Shape;420;p21"/>
          <p:cNvGrpSpPr/>
          <p:nvPr/>
        </p:nvGrpSpPr>
        <p:grpSpPr>
          <a:xfrm>
            <a:off x="151585" y="178000"/>
            <a:ext cx="8745600" cy="4704851"/>
            <a:chOff x="151585" y="178000"/>
            <a:chExt cx="8745600" cy="4704851"/>
          </a:xfrm>
        </p:grpSpPr>
        <p:sp>
          <p:nvSpPr>
            <p:cNvPr id="421" name="Google Shape;421;p21"/>
            <p:cNvSpPr/>
            <p:nvPr/>
          </p:nvSpPr>
          <p:spPr>
            <a:xfrm>
              <a:off x="8602435" y="136227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21"/>
            <p:cNvSpPr/>
            <p:nvPr/>
          </p:nvSpPr>
          <p:spPr>
            <a:xfrm>
              <a:off x="151585" y="3382701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21"/>
            <p:cNvSpPr/>
            <p:nvPr/>
          </p:nvSpPr>
          <p:spPr>
            <a:xfrm>
              <a:off x="400305" y="4741701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21"/>
            <p:cNvSpPr/>
            <p:nvPr/>
          </p:nvSpPr>
          <p:spPr>
            <a:xfrm>
              <a:off x="8408236" y="178000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5" name="Google Shape;425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21"/>
          <p:cNvSpPr txBox="1">
            <a:spLocks noGrp="1"/>
          </p:cNvSpPr>
          <p:nvPr>
            <p:ph type="subTitle" idx="1"/>
          </p:nvPr>
        </p:nvSpPr>
        <p:spPr>
          <a:xfrm>
            <a:off x="4962998" y="3084425"/>
            <a:ext cx="2731500" cy="11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21"/>
          <p:cNvSpPr txBox="1">
            <a:spLocks noGrp="1"/>
          </p:cNvSpPr>
          <p:nvPr>
            <p:ph type="subTitle" idx="2"/>
          </p:nvPr>
        </p:nvSpPr>
        <p:spPr>
          <a:xfrm>
            <a:off x="1449498" y="3084425"/>
            <a:ext cx="2731500" cy="11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21"/>
          <p:cNvSpPr txBox="1">
            <a:spLocks noGrp="1"/>
          </p:cNvSpPr>
          <p:nvPr>
            <p:ph type="subTitle" idx="3"/>
          </p:nvPr>
        </p:nvSpPr>
        <p:spPr>
          <a:xfrm>
            <a:off x="1449498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429" name="Google Shape;429;p21"/>
          <p:cNvSpPr txBox="1">
            <a:spLocks noGrp="1"/>
          </p:cNvSpPr>
          <p:nvPr>
            <p:ph type="subTitle" idx="4"/>
          </p:nvPr>
        </p:nvSpPr>
        <p:spPr>
          <a:xfrm>
            <a:off x="4963002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430" name="Google Shape;430;p21"/>
          <p:cNvGrpSpPr/>
          <p:nvPr/>
        </p:nvGrpSpPr>
        <p:grpSpPr>
          <a:xfrm>
            <a:off x="-772470" y="-625585"/>
            <a:ext cx="11707058" cy="6200759"/>
            <a:chOff x="82" y="-110"/>
            <a:chExt cx="7375" cy="3906"/>
          </a:xfrm>
        </p:grpSpPr>
        <p:sp>
          <p:nvSpPr>
            <p:cNvPr id="431" name="Google Shape;431;p21"/>
            <p:cNvSpPr/>
            <p:nvPr/>
          </p:nvSpPr>
          <p:spPr>
            <a:xfrm rot="-3047341">
              <a:off x="6393" y="2451"/>
              <a:ext cx="674" cy="132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21"/>
            <p:cNvSpPr/>
            <p:nvPr/>
          </p:nvSpPr>
          <p:spPr>
            <a:xfrm rot="8554646">
              <a:off x="22" y="320"/>
              <a:ext cx="1521" cy="316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1"/>
            <p:cNvSpPr/>
            <p:nvPr/>
          </p:nvSpPr>
          <p:spPr>
            <a:xfrm rot="344846" flipH="1">
              <a:off x="5187" y="3183"/>
              <a:ext cx="1993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" name="Google Shape;500;p24"/>
          <p:cNvGrpSpPr/>
          <p:nvPr/>
        </p:nvGrpSpPr>
        <p:grpSpPr>
          <a:xfrm>
            <a:off x="-7225793" y="-1799482"/>
            <a:ext cx="20322367" cy="7765970"/>
            <a:chOff x="-7225793" y="-1799482"/>
            <a:chExt cx="20322367" cy="7765970"/>
          </a:xfrm>
        </p:grpSpPr>
        <p:sp>
          <p:nvSpPr>
            <p:cNvPr id="501" name="Google Shape;501;p24"/>
            <p:cNvSpPr/>
            <p:nvPr/>
          </p:nvSpPr>
          <p:spPr>
            <a:xfrm rot="-6071571">
              <a:off x="-4983857" y="-2949570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4"/>
            <p:cNvSpPr/>
            <p:nvPr/>
          </p:nvSpPr>
          <p:spPr>
            <a:xfrm rot="-11">
              <a:off x="7742138" y="3607560"/>
              <a:ext cx="5354436" cy="2358919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3" name="Google Shape;503;p24"/>
          <p:cNvGrpSpPr/>
          <p:nvPr/>
        </p:nvGrpSpPr>
        <p:grpSpPr>
          <a:xfrm>
            <a:off x="-384749" y="710803"/>
            <a:ext cx="9952603" cy="4089625"/>
            <a:chOff x="-384749" y="710803"/>
            <a:chExt cx="9952603" cy="4089625"/>
          </a:xfrm>
        </p:grpSpPr>
        <p:grpSp>
          <p:nvGrpSpPr>
            <p:cNvPr id="504" name="Google Shape;504;p24"/>
            <p:cNvGrpSpPr/>
            <p:nvPr/>
          </p:nvGrpSpPr>
          <p:grpSpPr>
            <a:xfrm rot="-4969952" flipH="1">
              <a:off x="8746903" y="679629"/>
              <a:ext cx="698465" cy="863035"/>
              <a:chOff x="5465763" y="1457325"/>
              <a:chExt cx="1158874" cy="1431924"/>
            </a:xfrm>
          </p:grpSpPr>
          <p:sp>
            <p:nvSpPr>
              <p:cNvPr id="505" name="Google Shape;505;p24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24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24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24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24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24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1" name="Google Shape;511;p24"/>
            <p:cNvGrpSpPr/>
            <p:nvPr/>
          </p:nvGrpSpPr>
          <p:grpSpPr>
            <a:xfrm rot="1799484" flipH="1">
              <a:off x="-231216" y="3909962"/>
              <a:ext cx="634765" cy="784326"/>
              <a:chOff x="5465763" y="1457325"/>
              <a:chExt cx="1158874" cy="1431924"/>
            </a:xfrm>
          </p:grpSpPr>
          <p:sp>
            <p:nvSpPr>
              <p:cNvPr id="512" name="Google Shape;512;p24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24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24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24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24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24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18" name="Google Shape;518;p24"/>
          <p:cNvGrpSpPr/>
          <p:nvPr/>
        </p:nvGrpSpPr>
        <p:grpSpPr>
          <a:xfrm>
            <a:off x="173996" y="179526"/>
            <a:ext cx="8821801" cy="4767500"/>
            <a:chOff x="173996" y="179526"/>
            <a:chExt cx="8821801" cy="4767500"/>
          </a:xfrm>
        </p:grpSpPr>
        <p:sp>
          <p:nvSpPr>
            <p:cNvPr id="519" name="Google Shape;519;p24"/>
            <p:cNvSpPr/>
            <p:nvPr/>
          </p:nvSpPr>
          <p:spPr>
            <a:xfrm flipH="1">
              <a:off x="313122" y="465027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24"/>
            <p:cNvSpPr/>
            <p:nvPr/>
          </p:nvSpPr>
          <p:spPr>
            <a:xfrm flipH="1">
              <a:off x="8701047" y="17952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24"/>
            <p:cNvSpPr/>
            <p:nvPr/>
          </p:nvSpPr>
          <p:spPr>
            <a:xfrm flipH="1">
              <a:off x="8606877" y="1538526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24"/>
            <p:cNvSpPr/>
            <p:nvPr/>
          </p:nvSpPr>
          <p:spPr>
            <a:xfrm flipH="1">
              <a:off x="173996" y="3691575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3" name="Google Shape;523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24"/>
          <p:cNvSpPr txBox="1">
            <a:spLocks noGrp="1"/>
          </p:cNvSpPr>
          <p:nvPr>
            <p:ph type="subTitle" idx="1"/>
          </p:nvPr>
        </p:nvSpPr>
        <p:spPr>
          <a:xfrm>
            <a:off x="2110311" y="1919000"/>
            <a:ext cx="1978200" cy="665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24"/>
          <p:cNvSpPr txBox="1">
            <a:spLocks noGrp="1"/>
          </p:cNvSpPr>
          <p:nvPr>
            <p:ph type="subTitle" idx="2"/>
          </p:nvPr>
        </p:nvSpPr>
        <p:spPr>
          <a:xfrm>
            <a:off x="5936589" y="19190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24"/>
          <p:cNvSpPr txBox="1">
            <a:spLocks noGrp="1"/>
          </p:cNvSpPr>
          <p:nvPr>
            <p:ph type="subTitle" idx="3"/>
          </p:nvPr>
        </p:nvSpPr>
        <p:spPr>
          <a:xfrm>
            <a:off x="2110311" y="36153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24"/>
          <p:cNvSpPr txBox="1">
            <a:spLocks noGrp="1"/>
          </p:cNvSpPr>
          <p:nvPr>
            <p:ph type="subTitle" idx="4"/>
          </p:nvPr>
        </p:nvSpPr>
        <p:spPr>
          <a:xfrm>
            <a:off x="5936589" y="36153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24"/>
          <p:cNvSpPr txBox="1">
            <a:spLocks noGrp="1"/>
          </p:cNvSpPr>
          <p:nvPr>
            <p:ph type="subTitle" idx="5"/>
          </p:nvPr>
        </p:nvSpPr>
        <p:spPr>
          <a:xfrm>
            <a:off x="2110300" y="1436300"/>
            <a:ext cx="1978200" cy="55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29" name="Google Shape;529;p24"/>
          <p:cNvSpPr txBox="1">
            <a:spLocks noGrp="1"/>
          </p:cNvSpPr>
          <p:nvPr>
            <p:ph type="subTitle" idx="6"/>
          </p:nvPr>
        </p:nvSpPr>
        <p:spPr>
          <a:xfrm>
            <a:off x="2110300" y="3132675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30" name="Google Shape;530;p24"/>
          <p:cNvSpPr txBox="1">
            <a:spLocks noGrp="1"/>
          </p:cNvSpPr>
          <p:nvPr>
            <p:ph type="subTitle" idx="7"/>
          </p:nvPr>
        </p:nvSpPr>
        <p:spPr>
          <a:xfrm>
            <a:off x="5936575" y="1436300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31" name="Google Shape;531;p24"/>
          <p:cNvSpPr txBox="1">
            <a:spLocks noGrp="1"/>
          </p:cNvSpPr>
          <p:nvPr>
            <p:ph type="subTitle" idx="8"/>
          </p:nvPr>
        </p:nvSpPr>
        <p:spPr>
          <a:xfrm>
            <a:off x="5936575" y="3132675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532" name="Google Shape;532;p24"/>
          <p:cNvGrpSpPr/>
          <p:nvPr/>
        </p:nvGrpSpPr>
        <p:grpSpPr>
          <a:xfrm>
            <a:off x="-568563" y="-821212"/>
            <a:ext cx="10416802" cy="7029045"/>
            <a:chOff x="211" y="-233"/>
            <a:chExt cx="6562" cy="4428"/>
          </a:xfrm>
        </p:grpSpPr>
        <p:sp>
          <p:nvSpPr>
            <p:cNvPr id="533" name="Google Shape;533;p24"/>
            <p:cNvSpPr/>
            <p:nvPr/>
          </p:nvSpPr>
          <p:spPr>
            <a:xfrm rot="3007390">
              <a:off x="5709" y="2848"/>
              <a:ext cx="675" cy="1327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4"/>
            <p:cNvSpPr/>
            <p:nvPr/>
          </p:nvSpPr>
          <p:spPr>
            <a:xfrm rot="7534830">
              <a:off x="21" y="320"/>
              <a:ext cx="1521" cy="316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_1"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633" name="Google Shape;633;p28"/>
          <p:cNvGrpSpPr/>
          <p:nvPr/>
        </p:nvGrpSpPr>
        <p:grpSpPr>
          <a:xfrm>
            <a:off x="-2684025" y="-1342282"/>
            <a:ext cx="12628689" cy="7159132"/>
            <a:chOff x="-2684024" y="-1342282"/>
            <a:chExt cx="12628689" cy="7159132"/>
          </a:xfrm>
        </p:grpSpPr>
        <p:sp>
          <p:nvSpPr>
            <p:cNvPr id="634" name="Google Shape;634;p28"/>
            <p:cNvSpPr/>
            <p:nvPr/>
          </p:nvSpPr>
          <p:spPr>
            <a:xfrm>
              <a:off x="-2684024" y="3391150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28"/>
            <p:cNvSpPr/>
            <p:nvPr/>
          </p:nvSpPr>
          <p:spPr>
            <a:xfrm rot="-10675605">
              <a:off x="6199950" y="-1276111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6" name="Google Shape;636;p28"/>
          <p:cNvGrpSpPr/>
          <p:nvPr/>
        </p:nvGrpSpPr>
        <p:grpSpPr>
          <a:xfrm>
            <a:off x="-293422" y="563828"/>
            <a:ext cx="9685853" cy="4271775"/>
            <a:chOff x="-293422" y="563828"/>
            <a:chExt cx="9685853" cy="4271775"/>
          </a:xfrm>
        </p:grpSpPr>
        <p:grpSp>
          <p:nvGrpSpPr>
            <p:cNvPr id="637" name="Google Shape;637;p28"/>
            <p:cNvGrpSpPr/>
            <p:nvPr/>
          </p:nvGrpSpPr>
          <p:grpSpPr>
            <a:xfrm rot="4969952">
              <a:off x="-170936" y="532654"/>
              <a:ext cx="698465" cy="863035"/>
              <a:chOff x="5465763" y="1457325"/>
              <a:chExt cx="1158874" cy="1431924"/>
            </a:xfrm>
          </p:grpSpPr>
          <p:sp>
            <p:nvSpPr>
              <p:cNvPr id="638" name="Google Shape;638;p28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28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28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28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28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28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4" name="Google Shape;644;p28"/>
            <p:cNvGrpSpPr/>
            <p:nvPr/>
          </p:nvGrpSpPr>
          <p:grpSpPr>
            <a:xfrm rot="-1799484">
              <a:off x="8604133" y="3945137"/>
              <a:ext cx="634765" cy="784326"/>
              <a:chOff x="5465763" y="1457325"/>
              <a:chExt cx="1158874" cy="1431924"/>
            </a:xfrm>
          </p:grpSpPr>
          <p:sp>
            <p:nvSpPr>
              <p:cNvPr id="645" name="Google Shape;645;p28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28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28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28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28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28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51" name="Google Shape;651;p28"/>
          <p:cNvGrpSpPr/>
          <p:nvPr/>
        </p:nvGrpSpPr>
        <p:grpSpPr>
          <a:xfrm>
            <a:off x="446330" y="267076"/>
            <a:ext cx="8449781" cy="4715550"/>
            <a:chOff x="446330" y="267076"/>
            <a:chExt cx="8449781" cy="4715550"/>
          </a:xfrm>
        </p:grpSpPr>
        <p:sp>
          <p:nvSpPr>
            <p:cNvPr id="652" name="Google Shape;652;p28"/>
            <p:cNvSpPr/>
            <p:nvPr/>
          </p:nvSpPr>
          <p:spPr>
            <a:xfrm>
              <a:off x="8424010" y="468587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28"/>
            <p:cNvSpPr/>
            <p:nvPr/>
          </p:nvSpPr>
          <p:spPr>
            <a:xfrm>
              <a:off x="720010" y="26707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28"/>
            <p:cNvSpPr/>
            <p:nvPr/>
          </p:nvSpPr>
          <p:spPr>
            <a:xfrm>
              <a:off x="446330" y="1313776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28"/>
            <p:cNvSpPr/>
            <p:nvPr/>
          </p:nvSpPr>
          <p:spPr>
            <a:xfrm>
              <a:off x="8755911" y="3564475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6" name="Google Shape;656;p28"/>
          <p:cNvGrpSpPr/>
          <p:nvPr/>
        </p:nvGrpSpPr>
        <p:grpSpPr>
          <a:xfrm>
            <a:off x="-1614750" y="-691014"/>
            <a:ext cx="12048831" cy="7497493"/>
            <a:chOff x="-448" y="-151"/>
            <a:chExt cx="7590" cy="4723"/>
          </a:xfrm>
        </p:grpSpPr>
        <p:sp>
          <p:nvSpPr>
            <p:cNvPr id="657" name="Google Shape;657;p28"/>
            <p:cNvSpPr/>
            <p:nvPr/>
          </p:nvSpPr>
          <p:spPr>
            <a:xfrm rot="-7556751">
              <a:off x="-549" y="2874"/>
              <a:ext cx="2342" cy="945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28"/>
            <p:cNvSpPr/>
            <p:nvPr/>
          </p:nvSpPr>
          <p:spPr>
            <a:xfrm rot="-3855916">
              <a:off x="6060" y="-223"/>
              <a:ext cx="674" cy="1326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31"/>
          <p:cNvGrpSpPr/>
          <p:nvPr/>
        </p:nvGrpSpPr>
        <p:grpSpPr>
          <a:xfrm rot="10800000">
            <a:off x="-3985167" y="-2343505"/>
            <a:ext cx="17353391" cy="9684800"/>
            <a:chOff x="-4446568" y="-2343505"/>
            <a:chExt cx="17353391" cy="9684800"/>
          </a:xfrm>
        </p:grpSpPr>
        <p:sp>
          <p:nvSpPr>
            <p:cNvPr id="710" name="Google Shape;710;p31"/>
            <p:cNvSpPr/>
            <p:nvPr/>
          </p:nvSpPr>
          <p:spPr>
            <a:xfrm rot="-124397" flipH="1">
              <a:off x="7725108" y="2771102"/>
              <a:ext cx="5122676" cy="335655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1"/>
            <p:cNvSpPr/>
            <p:nvPr/>
          </p:nvSpPr>
          <p:spPr>
            <a:xfrm rot="10800000" flipH="1">
              <a:off x="-1699499" y="-1127668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1"/>
            <p:cNvSpPr/>
            <p:nvPr/>
          </p:nvSpPr>
          <p:spPr>
            <a:xfrm rot="-2975851">
              <a:off x="7762404" y="-2232022"/>
              <a:ext cx="2192290" cy="4111146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31"/>
            <p:cNvSpPr/>
            <p:nvPr/>
          </p:nvSpPr>
          <p:spPr>
            <a:xfrm rot="3391190" flipH="1">
              <a:off x="-4195139" y="2600852"/>
              <a:ext cx="5122675" cy="3356547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4" name="Google Shape;714;p31"/>
          <p:cNvSpPr txBox="1">
            <a:spLocks noGrp="1"/>
          </p:cNvSpPr>
          <p:nvPr>
            <p:ph type="title"/>
          </p:nvPr>
        </p:nvSpPr>
        <p:spPr>
          <a:xfrm>
            <a:off x="4566775" y="582275"/>
            <a:ext cx="38640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15" name="Google Shape;715;p31"/>
          <p:cNvSpPr txBox="1">
            <a:spLocks noGrp="1"/>
          </p:cNvSpPr>
          <p:nvPr>
            <p:ph type="subTitle" idx="1"/>
          </p:nvPr>
        </p:nvSpPr>
        <p:spPr>
          <a:xfrm>
            <a:off x="4566775" y="1640975"/>
            <a:ext cx="3864000" cy="1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7" name="Google Shape;717;p31"/>
          <p:cNvGrpSpPr/>
          <p:nvPr/>
        </p:nvGrpSpPr>
        <p:grpSpPr>
          <a:xfrm>
            <a:off x="-1145163" y="-1569262"/>
            <a:ext cx="10869343" cy="8241340"/>
            <a:chOff x="-152" y="-704"/>
            <a:chExt cx="6847" cy="5191"/>
          </a:xfrm>
        </p:grpSpPr>
        <p:sp>
          <p:nvSpPr>
            <p:cNvPr id="718" name="Google Shape;718;p31"/>
            <p:cNvSpPr/>
            <p:nvPr/>
          </p:nvSpPr>
          <p:spPr>
            <a:xfrm>
              <a:off x="500" y="180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31"/>
            <p:cNvSpPr/>
            <p:nvPr/>
          </p:nvSpPr>
          <p:spPr>
            <a:xfrm>
              <a:off x="-152" y="-64"/>
              <a:ext cx="2341" cy="945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31"/>
            <p:cNvSpPr/>
            <p:nvPr/>
          </p:nvSpPr>
          <p:spPr>
            <a:xfrm>
              <a:off x="5972" y="-704"/>
              <a:ext cx="675" cy="132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31"/>
            <p:cNvSpPr/>
            <p:nvPr/>
          </p:nvSpPr>
          <p:spPr>
            <a:xfrm rot="-2700000">
              <a:off x="641" y="2705"/>
              <a:ext cx="754" cy="1776"/>
            </a:xfrm>
            <a:custGeom>
              <a:avLst/>
              <a:gdLst/>
              <a:ahLst/>
              <a:cxnLst/>
              <a:rect l="l" t="t" r="r" b="b"/>
              <a:pathLst>
                <a:path w="974" h="2294" extrusionOk="0">
                  <a:moveTo>
                    <a:pt x="970" y="749"/>
                  </a:moveTo>
                  <a:cubicBezTo>
                    <a:pt x="969" y="743"/>
                    <a:pt x="963" y="737"/>
                    <a:pt x="957" y="736"/>
                  </a:cubicBezTo>
                  <a:cubicBezTo>
                    <a:pt x="948" y="734"/>
                    <a:pt x="939" y="733"/>
                    <a:pt x="931" y="732"/>
                  </a:cubicBezTo>
                  <a:cubicBezTo>
                    <a:pt x="930" y="731"/>
                    <a:pt x="930" y="731"/>
                    <a:pt x="930" y="731"/>
                  </a:cubicBezTo>
                  <a:cubicBezTo>
                    <a:pt x="930" y="732"/>
                    <a:pt x="930" y="732"/>
                    <a:pt x="930" y="732"/>
                  </a:cubicBezTo>
                  <a:cubicBezTo>
                    <a:pt x="870" y="727"/>
                    <a:pt x="809" y="741"/>
                    <a:pt x="752" y="775"/>
                  </a:cubicBezTo>
                  <a:cubicBezTo>
                    <a:pt x="720" y="793"/>
                    <a:pt x="691" y="817"/>
                    <a:pt x="665" y="844"/>
                  </a:cubicBezTo>
                  <a:cubicBezTo>
                    <a:pt x="635" y="807"/>
                    <a:pt x="617" y="760"/>
                    <a:pt x="614" y="716"/>
                  </a:cubicBezTo>
                  <a:cubicBezTo>
                    <a:pt x="610" y="666"/>
                    <a:pt x="620" y="612"/>
                    <a:pt x="643" y="559"/>
                  </a:cubicBezTo>
                  <a:cubicBezTo>
                    <a:pt x="654" y="534"/>
                    <a:pt x="668" y="509"/>
                    <a:pt x="684" y="485"/>
                  </a:cubicBezTo>
                  <a:cubicBezTo>
                    <a:pt x="688" y="478"/>
                    <a:pt x="693" y="472"/>
                    <a:pt x="697" y="465"/>
                  </a:cubicBezTo>
                  <a:cubicBezTo>
                    <a:pt x="708" y="450"/>
                    <a:pt x="718" y="435"/>
                    <a:pt x="727" y="419"/>
                  </a:cubicBezTo>
                  <a:cubicBezTo>
                    <a:pt x="752" y="371"/>
                    <a:pt x="754" y="321"/>
                    <a:pt x="731" y="277"/>
                  </a:cubicBezTo>
                  <a:cubicBezTo>
                    <a:pt x="706" y="230"/>
                    <a:pt x="661" y="196"/>
                    <a:pt x="629" y="175"/>
                  </a:cubicBezTo>
                  <a:cubicBezTo>
                    <a:pt x="530" y="109"/>
                    <a:pt x="411" y="51"/>
                    <a:pt x="275" y="3"/>
                  </a:cubicBezTo>
                  <a:cubicBezTo>
                    <a:pt x="266" y="0"/>
                    <a:pt x="257" y="4"/>
                    <a:pt x="254" y="14"/>
                  </a:cubicBezTo>
                  <a:cubicBezTo>
                    <a:pt x="250" y="22"/>
                    <a:pt x="254" y="34"/>
                    <a:pt x="265" y="38"/>
                  </a:cubicBezTo>
                  <a:cubicBezTo>
                    <a:pt x="383" y="79"/>
                    <a:pt x="495" y="133"/>
                    <a:pt x="596" y="197"/>
                  </a:cubicBezTo>
                  <a:cubicBezTo>
                    <a:pt x="633" y="220"/>
                    <a:pt x="677" y="252"/>
                    <a:pt x="700" y="296"/>
                  </a:cubicBezTo>
                  <a:cubicBezTo>
                    <a:pt x="711" y="317"/>
                    <a:pt x="714" y="340"/>
                    <a:pt x="710" y="362"/>
                  </a:cubicBezTo>
                  <a:cubicBezTo>
                    <a:pt x="706" y="387"/>
                    <a:pt x="691" y="410"/>
                    <a:pt x="677" y="432"/>
                  </a:cubicBezTo>
                  <a:cubicBezTo>
                    <a:pt x="646" y="477"/>
                    <a:pt x="614" y="526"/>
                    <a:pt x="596" y="582"/>
                  </a:cubicBezTo>
                  <a:cubicBezTo>
                    <a:pt x="577" y="640"/>
                    <a:pt x="572" y="698"/>
                    <a:pt x="582" y="751"/>
                  </a:cubicBezTo>
                  <a:cubicBezTo>
                    <a:pt x="590" y="792"/>
                    <a:pt x="611" y="836"/>
                    <a:pt x="642" y="872"/>
                  </a:cubicBezTo>
                  <a:cubicBezTo>
                    <a:pt x="629" y="889"/>
                    <a:pt x="617" y="908"/>
                    <a:pt x="607" y="927"/>
                  </a:cubicBezTo>
                  <a:cubicBezTo>
                    <a:pt x="573" y="993"/>
                    <a:pt x="554" y="1072"/>
                    <a:pt x="552" y="1159"/>
                  </a:cubicBezTo>
                  <a:cubicBezTo>
                    <a:pt x="549" y="1244"/>
                    <a:pt x="564" y="1326"/>
                    <a:pt x="580" y="1409"/>
                  </a:cubicBezTo>
                  <a:cubicBezTo>
                    <a:pt x="598" y="1497"/>
                    <a:pt x="610" y="1575"/>
                    <a:pt x="594" y="1653"/>
                  </a:cubicBezTo>
                  <a:cubicBezTo>
                    <a:pt x="578" y="1725"/>
                    <a:pt x="540" y="1781"/>
                    <a:pt x="486" y="1810"/>
                  </a:cubicBezTo>
                  <a:cubicBezTo>
                    <a:pt x="430" y="1840"/>
                    <a:pt x="365" y="1846"/>
                    <a:pt x="303" y="1853"/>
                  </a:cubicBezTo>
                  <a:cubicBezTo>
                    <a:pt x="250" y="1858"/>
                    <a:pt x="195" y="1863"/>
                    <a:pt x="145" y="1883"/>
                  </a:cubicBezTo>
                  <a:cubicBezTo>
                    <a:pt x="83" y="1907"/>
                    <a:pt x="39" y="1952"/>
                    <a:pt x="22" y="2010"/>
                  </a:cubicBezTo>
                  <a:cubicBezTo>
                    <a:pt x="0" y="2087"/>
                    <a:pt x="26" y="2169"/>
                    <a:pt x="52" y="2232"/>
                  </a:cubicBezTo>
                  <a:cubicBezTo>
                    <a:pt x="59" y="2248"/>
                    <a:pt x="66" y="2265"/>
                    <a:pt x="75" y="2284"/>
                  </a:cubicBezTo>
                  <a:cubicBezTo>
                    <a:pt x="78" y="2290"/>
                    <a:pt x="83" y="2294"/>
                    <a:pt x="89" y="2294"/>
                  </a:cubicBezTo>
                  <a:cubicBezTo>
                    <a:pt x="92" y="2294"/>
                    <a:pt x="95" y="2293"/>
                    <a:pt x="97" y="2292"/>
                  </a:cubicBezTo>
                  <a:cubicBezTo>
                    <a:pt x="106" y="2288"/>
                    <a:pt x="111" y="2278"/>
                    <a:pt x="107" y="2267"/>
                  </a:cubicBezTo>
                  <a:cubicBezTo>
                    <a:pt x="76" y="2200"/>
                    <a:pt x="46" y="2128"/>
                    <a:pt x="51" y="2055"/>
                  </a:cubicBezTo>
                  <a:cubicBezTo>
                    <a:pt x="55" y="1997"/>
                    <a:pt x="90" y="1947"/>
                    <a:pt x="144" y="1922"/>
                  </a:cubicBezTo>
                  <a:cubicBezTo>
                    <a:pt x="190" y="1901"/>
                    <a:pt x="242" y="1895"/>
                    <a:pt x="292" y="1890"/>
                  </a:cubicBezTo>
                  <a:cubicBezTo>
                    <a:pt x="311" y="1888"/>
                    <a:pt x="311" y="1888"/>
                    <a:pt x="311" y="1888"/>
                  </a:cubicBezTo>
                  <a:cubicBezTo>
                    <a:pt x="367" y="1882"/>
                    <a:pt x="425" y="1875"/>
                    <a:pt x="478" y="1853"/>
                  </a:cubicBezTo>
                  <a:cubicBezTo>
                    <a:pt x="538" y="1828"/>
                    <a:pt x="584" y="1782"/>
                    <a:pt x="610" y="1721"/>
                  </a:cubicBezTo>
                  <a:cubicBezTo>
                    <a:pt x="636" y="1659"/>
                    <a:pt x="643" y="1587"/>
                    <a:pt x="632" y="1501"/>
                  </a:cubicBezTo>
                  <a:cubicBezTo>
                    <a:pt x="628" y="1463"/>
                    <a:pt x="620" y="1425"/>
                    <a:pt x="613" y="1388"/>
                  </a:cubicBezTo>
                  <a:cubicBezTo>
                    <a:pt x="604" y="1343"/>
                    <a:pt x="595" y="1296"/>
                    <a:pt x="591" y="1250"/>
                  </a:cubicBezTo>
                  <a:cubicBezTo>
                    <a:pt x="583" y="1164"/>
                    <a:pt x="589" y="1087"/>
                    <a:pt x="608" y="1020"/>
                  </a:cubicBezTo>
                  <a:cubicBezTo>
                    <a:pt x="622" y="975"/>
                    <a:pt x="642" y="933"/>
                    <a:pt x="668" y="898"/>
                  </a:cubicBezTo>
                  <a:cubicBezTo>
                    <a:pt x="697" y="923"/>
                    <a:pt x="733" y="941"/>
                    <a:pt x="773" y="946"/>
                  </a:cubicBezTo>
                  <a:cubicBezTo>
                    <a:pt x="828" y="953"/>
                    <a:pt x="888" y="931"/>
                    <a:pt x="929" y="887"/>
                  </a:cubicBezTo>
                  <a:cubicBezTo>
                    <a:pt x="959" y="854"/>
                    <a:pt x="974" y="815"/>
                    <a:pt x="973" y="776"/>
                  </a:cubicBezTo>
                  <a:cubicBezTo>
                    <a:pt x="974" y="776"/>
                    <a:pt x="974" y="776"/>
                    <a:pt x="974" y="776"/>
                  </a:cubicBezTo>
                  <a:cubicBezTo>
                    <a:pt x="973" y="775"/>
                    <a:pt x="973" y="775"/>
                    <a:pt x="973" y="775"/>
                  </a:cubicBezTo>
                  <a:cubicBezTo>
                    <a:pt x="973" y="766"/>
                    <a:pt x="972" y="758"/>
                    <a:pt x="970" y="749"/>
                  </a:cubicBezTo>
                  <a:close/>
                  <a:moveTo>
                    <a:pt x="719" y="842"/>
                  </a:moveTo>
                  <a:cubicBezTo>
                    <a:pt x="773" y="795"/>
                    <a:pt x="837" y="768"/>
                    <a:pt x="900" y="767"/>
                  </a:cubicBezTo>
                  <a:cubicBezTo>
                    <a:pt x="912" y="767"/>
                    <a:pt x="925" y="767"/>
                    <a:pt x="937" y="769"/>
                  </a:cubicBezTo>
                  <a:cubicBezTo>
                    <a:pt x="941" y="802"/>
                    <a:pt x="928" y="836"/>
                    <a:pt x="901" y="864"/>
                  </a:cubicBezTo>
                  <a:cubicBezTo>
                    <a:pt x="867" y="899"/>
                    <a:pt x="817" y="917"/>
                    <a:pt x="773" y="910"/>
                  </a:cubicBezTo>
                  <a:cubicBezTo>
                    <a:pt x="741" y="904"/>
                    <a:pt x="714" y="890"/>
                    <a:pt x="691" y="870"/>
                  </a:cubicBezTo>
                  <a:cubicBezTo>
                    <a:pt x="700" y="860"/>
                    <a:pt x="709" y="851"/>
                    <a:pt x="719" y="8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31"/>
            <p:cNvSpPr/>
            <p:nvPr/>
          </p:nvSpPr>
          <p:spPr>
            <a:xfrm flipH="1">
              <a:off x="3488" y="3335"/>
              <a:ext cx="1996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31"/>
            <p:cNvSpPr/>
            <p:nvPr/>
          </p:nvSpPr>
          <p:spPr>
            <a:xfrm rot="3547882">
              <a:off x="5806" y="3057"/>
              <a:ext cx="567" cy="1071"/>
            </a:xfrm>
            <a:custGeom>
              <a:avLst/>
              <a:gdLst/>
              <a:ahLst/>
              <a:cxnLst/>
              <a:rect l="l" t="t" r="r" b="b"/>
              <a:pathLst>
                <a:path w="732" h="1383" extrusionOk="0">
                  <a:moveTo>
                    <a:pt x="730" y="1351"/>
                  </a:moveTo>
                  <a:cubicBezTo>
                    <a:pt x="729" y="1341"/>
                    <a:pt x="720" y="1333"/>
                    <a:pt x="709" y="1335"/>
                  </a:cubicBezTo>
                  <a:cubicBezTo>
                    <a:pt x="672" y="1342"/>
                    <a:pt x="625" y="1349"/>
                    <a:pt x="577" y="1347"/>
                  </a:cubicBezTo>
                  <a:cubicBezTo>
                    <a:pt x="529" y="1344"/>
                    <a:pt x="492" y="1332"/>
                    <a:pt x="467" y="1310"/>
                  </a:cubicBezTo>
                  <a:cubicBezTo>
                    <a:pt x="428" y="1277"/>
                    <a:pt x="419" y="1225"/>
                    <a:pt x="414" y="1180"/>
                  </a:cubicBezTo>
                  <a:cubicBezTo>
                    <a:pt x="411" y="1154"/>
                    <a:pt x="409" y="1128"/>
                    <a:pt x="407" y="1103"/>
                  </a:cubicBezTo>
                  <a:cubicBezTo>
                    <a:pt x="404" y="1069"/>
                    <a:pt x="400" y="1032"/>
                    <a:pt x="395" y="997"/>
                  </a:cubicBezTo>
                  <a:cubicBezTo>
                    <a:pt x="381" y="893"/>
                    <a:pt x="352" y="813"/>
                    <a:pt x="306" y="754"/>
                  </a:cubicBezTo>
                  <a:cubicBezTo>
                    <a:pt x="307" y="752"/>
                    <a:pt x="308" y="751"/>
                    <a:pt x="308" y="749"/>
                  </a:cubicBezTo>
                  <a:cubicBezTo>
                    <a:pt x="326" y="705"/>
                    <a:pt x="329" y="653"/>
                    <a:pt x="316" y="604"/>
                  </a:cubicBezTo>
                  <a:cubicBezTo>
                    <a:pt x="304" y="556"/>
                    <a:pt x="278" y="514"/>
                    <a:pt x="240" y="481"/>
                  </a:cubicBezTo>
                  <a:cubicBezTo>
                    <a:pt x="220" y="465"/>
                    <a:pt x="197" y="450"/>
                    <a:pt x="176" y="437"/>
                  </a:cubicBezTo>
                  <a:cubicBezTo>
                    <a:pt x="157" y="425"/>
                    <a:pt x="139" y="413"/>
                    <a:pt x="121" y="399"/>
                  </a:cubicBezTo>
                  <a:cubicBezTo>
                    <a:pt x="101" y="383"/>
                    <a:pt x="86" y="367"/>
                    <a:pt x="75" y="350"/>
                  </a:cubicBezTo>
                  <a:cubicBezTo>
                    <a:pt x="65" y="334"/>
                    <a:pt x="58" y="316"/>
                    <a:pt x="55" y="296"/>
                  </a:cubicBezTo>
                  <a:cubicBezTo>
                    <a:pt x="48" y="257"/>
                    <a:pt x="55" y="215"/>
                    <a:pt x="75" y="176"/>
                  </a:cubicBezTo>
                  <a:cubicBezTo>
                    <a:pt x="94" y="137"/>
                    <a:pt x="125" y="105"/>
                    <a:pt x="165" y="84"/>
                  </a:cubicBezTo>
                  <a:cubicBezTo>
                    <a:pt x="204" y="62"/>
                    <a:pt x="252" y="50"/>
                    <a:pt x="304" y="49"/>
                  </a:cubicBezTo>
                  <a:cubicBezTo>
                    <a:pt x="418" y="46"/>
                    <a:pt x="523" y="96"/>
                    <a:pt x="610" y="145"/>
                  </a:cubicBezTo>
                  <a:cubicBezTo>
                    <a:pt x="635" y="160"/>
                    <a:pt x="661" y="175"/>
                    <a:pt x="683" y="188"/>
                  </a:cubicBezTo>
                  <a:cubicBezTo>
                    <a:pt x="689" y="192"/>
                    <a:pt x="695" y="192"/>
                    <a:pt x="701" y="189"/>
                  </a:cubicBezTo>
                  <a:cubicBezTo>
                    <a:pt x="707" y="186"/>
                    <a:pt x="710" y="179"/>
                    <a:pt x="710" y="173"/>
                  </a:cubicBezTo>
                  <a:cubicBezTo>
                    <a:pt x="711" y="166"/>
                    <a:pt x="707" y="161"/>
                    <a:pt x="702" y="157"/>
                  </a:cubicBezTo>
                  <a:cubicBezTo>
                    <a:pt x="700" y="157"/>
                    <a:pt x="700" y="157"/>
                    <a:pt x="700" y="157"/>
                  </a:cubicBezTo>
                  <a:cubicBezTo>
                    <a:pt x="604" y="99"/>
                    <a:pt x="504" y="39"/>
                    <a:pt x="391" y="19"/>
                  </a:cubicBezTo>
                  <a:cubicBezTo>
                    <a:pt x="278" y="0"/>
                    <a:pt x="172" y="23"/>
                    <a:pt x="101" y="84"/>
                  </a:cubicBezTo>
                  <a:cubicBezTo>
                    <a:pt x="32" y="143"/>
                    <a:pt x="0" y="246"/>
                    <a:pt x="26" y="328"/>
                  </a:cubicBezTo>
                  <a:cubicBezTo>
                    <a:pt x="39" y="369"/>
                    <a:pt x="67" y="405"/>
                    <a:pt x="113" y="438"/>
                  </a:cubicBezTo>
                  <a:cubicBezTo>
                    <a:pt x="126" y="448"/>
                    <a:pt x="141" y="457"/>
                    <a:pt x="154" y="465"/>
                  </a:cubicBezTo>
                  <a:cubicBezTo>
                    <a:pt x="180" y="482"/>
                    <a:pt x="206" y="498"/>
                    <a:pt x="228" y="519"/>
                  </a:cubicBezTo>
                  <a:cubicBezTo>
                    <a:pt x="282" y="571"/>
                    <a:pt x="301" y="654"/>
                    <a:pt x="279" y="723"/>
                  </a:cubicBezTo>
                  <a:cubicBezTo>
                    <a:pt x="275" y="718"/>
                    <a:pt x="271" y="714"/>
                    <a:pt x="266" y="710"/>
                  </a:cubicBezTo>
                  <a:cubicBezTo>
                    <a:pt x="238" y="685"/>
                    <a:pt x="192" y="654"/>
                    <a:pt x="136" y="654"/>
                  </a:cubicBezTo>
                  <a:cubicBezTo>
                    <a:pt x="136" y="654"/>
                    <a:pt x="136" y="654"/>
                    <a:pt x="135" y="654"/>
                  </a:cubicBezTo>
                  <a:cubicBezTo>
                    <a:pt x="77" y="655"/>
                    <a:pt x="42" y="692"/>
                    <a:pt x="34" y="727"/>
                  </a:cubicBezTo>
                  <a:cubicBezTo>
                    <a:pt x="25" y="765"/>
                    <a:pt x="41" y="811"/>
                    <a:pt x="74" y="840"/>
                  </a:cubicBezTo>
                  <a:cubicBezTo>
                    <a:pt x="108" y="870"/>
                    <a:pt x="159" y="877"/>
                    <a:pt x="205" y="857"/>
                  </a:cubicBezTo>
                  <a:cubicBezTo>
                    <a:pt x="238" y="844"/>
                    <a:pt x="267" y="819"/>
                    <a:pt x="287" y="788"/>
                  </a:cubicBezTo>
                  <a:cubicBezTo>
                    <a:pt x="323" y="841"/>
                    <a:pt x="342" y="905"/>
                    <a:pt x="352" y="957"/>
                  </a:cubicBezTo>
                  <a:cubicBezTo>
                    <a:pt x="362" y="1006"/>
                    <a:pt x="366" y="1056"/>
                    <a:pt x="371" y="1105"/>
                  </a:cubicBezTo>
                  <a:cubicBezTo>
                    <a:pt x="372" y="1116"/>
                    <a:pt x="373" y="1126"/>
                    <a:pt x="374" y="1136"/>
                  </a:cubicBezTo>
                  <a:cubicBezTo>
                    <a:pt x="374" y="1142"/>
                    <a:pt x="375" y="1147"/>
                    <a:pt x="375" y="1152"/>
                  </a:cubicBezTo>
                  <a:cubicBezTo>
                    <a:pt x="380" y="1203"/>
                    <a:pt x="384" y="1255"/>
                    <a:pt x="411" y="1299"/>
                  </a:cubicBezTo>
                  <a:cubicBezTo>
                    <a:pt x="445" y="1355"/>
                    <a:pt x="508" y="1383"/>
                    <a:pt x="597" y="1383"/>
                  </a:cubicBezTo>
                  <a:cubicBezTo>
                    <a:pt x="615" y="1383"/>
                    <a:pt x="633" y="1382"/>
                    <a:pt x="652" y="1380"/>
                  </a:cubicBezTo>
                  <a:cubicBezTo>
                    <a:pt x="672" y="1378"/>
                    <a:pt x="693" y="1375"/>
                    <a:pt x="717" y="1370"/>
                  </a:cubicBezTo>
                  <a:cubicBezTo>
                    <a:pt x="727" y="1369"/>
                    <a:pt x="732" y="1360"/>
                    <a:pt x="730" y="1351"/>
                  </a:cubicBezTo>
                  <a:close/>
                  <a:moveTo>
                    <a:pt x="262" y="762"/>
                  </a:moveTo>
                  <a:cubicBezTo>
                    <a:pt x="242" y="795"/>
                    <a:pt x="204" y="830"/>
                    <a:pt x="157" y="832"/>
                  </a:cubicBezTo>
                  <a:cubicBezTo>
                    <a:pt x="137" y="834"/>
                    <a:pt x="120" y="829"/>
                    <a:pt x="106" y="819"/>
                  </a:cubicBezTo>
                  <a:cubicBezTo>
                    <a:pt x="93" y="810"/>
                    <a:pt x="81" y="796"/>
                    <a:pt x="74" y="780"/>
                  </a:cubicBezTo>
                  <a:cubicBezTo>
                    <a:pt x="68" y="765"/>
                    <a:pt x="65" y="749"/>
                    <a:pt x="69" y="736"/>
                  </a:cubicBezTo>
                  <a:cubicBezTo>
                    <a:pt x="72" y="720"/>
                    <a:pt x="82" y="707"/>
                    <a:pt x="98" y="699"/>
                  </a:cubicBezTo>
                  <a:cubicBezTo>
                    <a:pt x="109" y="693"/>
                    <a:pt x="122" y="690"/>
                    <a:pt x="136" y="690"/>
                  </a:cubicBezTo>
                  <a:cubicBezTo>
                    <a:pt x="162" y="690"/>
                    <a:pt x="189" y="700"/>
                    <a:pt x="209" y="712"/>
                  </a:cubicBezTo>
                  <a:cubicBezTo>
                    <a:pt x="230" y="725"/>
                    <a:pt x="248" y="740"/>
                    <a:pt x="264" y="758"/>
                  </a:cubicBezTo>
                  <a:cubicBezTo>
                    <a:pt x="263" y="760"/>
                    <a:pt x="262" y="761"/>
                    <a:pt x="262" y="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5" name="Google Shape;725;p32"/>
          <p:cNvGrpSpPr/>
          <p:nvPr/>
        </p:nvGrpSpPr>
        <p:grpSpPr>
          <a:xfrm>
            <a:off x="-2298072" y="-1432468"/>
            <a:ext cx="13906672" cy="7383197"/>
            <a:chOff x="-2298072" y="-1432468"/>
            <a:chExt cx="13906672" cy="7383197"/>
          </a:xfrm>
        </p:grpSpPr>
        <p:sp>
          <p:nvSpPr>
            <p:cNvPr id="726" name="Google Shape;726;p32"/>
            <p:cNvSpPr/>
            <p:nvPr/>
          </p:nvSpPr>
          <p:spPr>
            <a:xfrm rot="10675603" flipH="1">
              <a:off x="-1485484" y="-1340904"/>
              <a:ext cx="5122676" cy="335655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32"/>
            <p:cNvSpPr/>
            <p:nvPr/>
          </p:nvSpPr>
          <p:spPr>
            <a:xfrm flipH="1">
              <a:off x="6487650" y="3525029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32"/>
            <p:cNvSpPr/>
            <p:nvPr/>
          </p:nvSpPr>
          <p:spPr>
            <a:xfrm rot="10800000">
              <a:off x="7906550" y="-505368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32"/>
            <p:cNvSpPr/>
            <p:nvPr/>
          </p:nvSpPr>
          <p:spPr>
            <a:xfrm rot="1405307">
              <a:off x="-1968488" y="2806958"/>
              <a:ext cx="3702052" cy="2425699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0" name="Google Shape;730;p32"/>
          <p:cNvGrpSpPr/>
          <p:nvPr/>
        </p:nvGrpSpPr>
        <p:grpSpPr>
          <a:xfrm>
            <a:off x="-280772" y="2040360"/>
            <a:ext cx="9647803" cy="996605"/>
            <a:chOff x="-280772" y="2040360"/>
            <a:chExt cx="9647803" cy="996605"/>
          </a:xfrm>
        </p:grpSpPr>
        <p:grpSp>
          <p:nvGrpSpPr>
            <p:cNvPr id="731" name="Google Shape;731;p32"/>
            <p:cNvGrpSpPr/>
            <p:nvPr/>
          </p:nvGrpSpPr>
          <p:grpSpPr>
            <a:xfrm rot="4969952">
              <a:off x="-158286" y="2107142"/>
              <a:ext cx="698465" cy="863035"/>
              <a:chOff x="5465763" y="1457325"/>
              <a:chExt cx="1158874" cy="1431924"/>
            </a:xfrm>
          </p:grpSpPr>
          <p:sp>
            <p:nvSpPr>
              <p:cNvPr id="732" name="Google Shape;732;p32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32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32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32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32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32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38" name="Google Shape;738;p32"/>
            <p:cNvGrpSpPr/>
            <p:nvPr/>
          </p:nvGrpSpPr>
          <p:grpSpPr>
            <a:xfrm rot="-1799484">
              <a:off x="8578733" y="2146500"/>
              <a:ext cx="634765" cy="784326"/>
              <a:chOff x="5465763" y="1457325"/>
              <a:chExt cx="1158874" cy="1431924"/>
            </a:xfrm>
          </p:grpSpPr>
          <p:sp>
            <p:nvSpPr>
              <p:cNvPr id="739" name="Google Shape;739;p32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32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32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32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32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32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45" name="Google Shape;745;p32"/>
          <p:cNvGrpSpPr/>
          <p:nvPr/>
        </p:nvGrpSpPr>
        <p:grpSpPr>
          <a:xfrm>
            <a:off x="151585" y="1670826"/>
            <a:ext cx="8758875" cy="1909551"/>
            <a:chOff x="151585" y="1670826"/>
            <a:chExt cx="8758875" cy="1909551"/>
          </a:xfrm>
        </p:grpSpPr>
        <p:sp>
          <p:nvSpPr>
            <p:cNvPr id="746" name="Google Shape;746;p32"/>
            <p:cNvSpPr/>
            <p:nvPr/>
          </p:nvSpPr>
          <p:spPr>
            <a:xfrm>
              <a:off x="8615710" y="312122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32"/>
            <p:cNvSpPr/>
            <p:nvPr/>
          </p:nvSpPr>
          <p:spPr>
            <a:xfrm>
              <a:off x="151585" y="328362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32"/>
            <p:cNvSpPr/>
            <p:nvPr/>
          </p:nvSpPr>
          <p:spPr>
            <a:xfrm>
              <a:off x="400305" y="1670826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32"/>
            <p:cNvSpPr/>
            <p:nvPr/>
          </p:nvSpPr>
          <p:spPr>
            <a:xfrm>
              <a:off x="8756986" y="1781525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0" name="Google Shape;750;p32"/>
          <p:cNvGrpSpPr/>
          <p:nvPr/>
        </p:nvGrpSpPr>
        <p:grpSpPr>
          <a:xfrm>
            <a:off x="-1145163" y="-995536"/>
            <a:ext cx="10869343" cy="7667613"/>
            <a:chOff x="-152" y="-343"/>
            <a:chExt cx="6847" cy="4830"/>
          </a:xfrm>
        </p:grpSpPr>
        <p:sp>
          <p:nvSpPr>
            <p:cNvPr id="751" name="Google Shape;751;p32"/>
            <p:cNvSpPr/>
            <p:nvPr/>
          </p:nvSpPr>
          <p:spPr>
            <a:xfrm>
              <a:off x="500" y="180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2"/>
            <p:cNvSpPr/>
            <p:nvPr/>
          </p:nvSpPr>
          <p:spPr>
            <a:xfrm>
              <a:off x="-152" y="-64"/>
              <a:ext cx="2341" cy="945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2"/>
            <p:cNvSpPr/>
            <p:nvPr/>
          </p:nvSpPr>
          <p:spPr>
            <a:xfrm>
              <a:off x="5880" y="-343"/>
              <a:ext cx="675" cy="132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32"/>
            <p:cNvSpPr/>
            <p:nvPr/>
          </p:nvSpPr>
          <p:spPr>
            <a:xfrm rot="-2700000">
              <a:off x="641" y="2705"/>
              <a:ext cx="754" cy="1776"/>
            </a:xfrm>
            <a:custGeom>
              <a:avLst/>
              <a:gdLst/>
              <a:ahLst/>
              <a:cxnLst/>
              <a:rect l="l" t="t" r="r" b="b"/>
              <a:pathLst>
                <a:path w="974" h="2294" extrusionOk="0">
                  <a:moveTo>
                    <a:pt x="970" y="749"/>
                  </a:moveTo>
                  <a:cubicBezTo>
                    <a:pt x="969" y="743"/>
                    <a:pt x="963" y="737"/>
                    <a:pt x="957" y="736"/>
                  </a:cubicBezTo>
                  <a:cubicBezTo>
                    <a:pt x="948" y="734"/>
                    <a:pt x="939" y="733"/>
                    <a:pt x="931" y="732"/>
                  </a:cubicBezTo>
                  <a:cubicBezTo>
                    <a:pt x="930" y="731"/>
                    <a:pt x="930" y="731"/>
                    <a:pt x="930" y="731"/>
                  </a:cubicBezTo>
                  <a:cubicBezTo>
                    <a:pt x="930" y="732"/>
                    <a:pt x="930" y="732"/>
                    <a:pt x="930" y="732"/>
                  </a:cubicBezTo>
                  <a:cubicBezTo>
                    <a:pt x="870" y="727"/>
                    <a:pt x="809" y="741"/>
                    <a:pt x="752" y="775"/>
                  </a:cubicBezTo>
                  <a:cubicBezTo>
                    <a:pt x="720" y="793"/>
                    <a:pt x="691" y="817"/>
                    <a:pt x="665" y="844"/>
                  </a:cubicBezTo>
                  <a:cubicBezTo>
                    <a:pt x="635" y="807"/>
                    <a:pt x="617" y="760"/>
                    <a:pt x="614" y="716"/>
                  </a:cubicBezTo>
                  <a:cubicBezTo>
                    <a:pt x="610" y="666"/>
                    <a:pt x="620" y="612"/>
                    <a:pt x="643" y="559"/>
                  </a:cubicBezTo>
                  <a:cubicBezTo>
                    <a:pt x="654" y="534"/>
                    <a:pt x="668" y="509"/>
                    <a:pt x="684" y="485"/>
                  </a:cubicBezTo>
                  <a:cubicBezTo>
                    <a:pt x="688" y="478"/>
                    <a:pt x="693" y="472"/>
                    <a:pt x="697" y="465"/>
                  </a:cubicBezTo>
                  <a:cubicBezTo>
                    <a:pt x="708" y="450"/>
                    <a:pt x="718" y="435"/>
                    <a:pt x="727" y="419"/>
                  </a:cubicBezTo>
                  <a:cubicBezTo>
                    <a:pt x="752" y="371"/>
                    <a:pt x="754" y="321"/>
                    <a:pt x="731" y="277"/>
                  </a:cubicBezTo>
                  <a:cubicBezTo>
                    <a:pt x="706" y="230"/>
                    <a:pt x="661" y="196"/>
                    <a:pt x="629" y="175"/>
                  </a:cubicBezTo>
                  <a:cubicBezTo>
                    <a:pt x="530" y="109"/>
                    <a:pt x="411" y="51"/>
                    <a:pt x="275" y="3"/>
                  </a:cubicBezTo>
                  <a:cubicBezTo>
                    <a:pt x="266" y="0"/>
                    <a:pt x="257" y="4"/>
                    <a:pt x="254" y="14"/>
                  </a:cubicBezTo>
                  <a:cubicBezTo>
                    <a:pt x="250" y="22"/>
                    <a:pt x="254" y="34"/>
                    <a:pt x="265" y="38"/>
                  </a:cubicBezTo>
                  <a:cubicBezTo>
                    <a:pt x="383" y="79"/>
                    <a:pt x="495" y="133"/>
                    <a:pt x="596" y="197"/>
                  </a:cubicBezTo>
                  <a:cubicBezTo>
                    <a:pt x="633" y="220"/>
                    <a:pt x="677" y="252"/>
                    <a:pt x="700" y="296"/>
                  </a:cubicBezTo>
                  <a:cubicBezTo>
                    <a:pt x="711" y="317"/>
                    <a:pt x="714" y="340"/>
                    <a:pt x="710" y="362"/>
                  </a:cubicBezTo>
                  <a:cubicBezTo>
                    <a:pt x="706" y="387"/>
                    <a:pt x="691" y="410"/>
                    <a:pt x="677" y="432"/>
                  </a:cubicBezTo>
                  <a:cubicBezTo>
                    <a:pt x="646" y="477"/>
                    <a:pt x="614" y="526"/>
                    <a:pt x="596" y="582"/>
                  </a:cubicBezTo>
                  <a:cubicBezTo>
                    <a:pt x="577" y="640"/>
                    <a:pt x="572" y="698"/>
                    <a:pt x="582" y="751"/>
                  </a:cubicBezTo>
                  <a:cubicBezTo>
                    <a:pt x="590" y="792"/>
                    <a:pt x="611" y="836"/>
                    <a:pt x="642" y="872"/>
                  </a:cubicBezTo>
                  <a:cubicBezTo>
                    <a:pt x="629" y="889"/>
                    <a:pt x="617" y="908"/>
                    <a:pt x="607" y="927"/>
                  </a:cubicBezTo>
                  <a:cubicBezTo>
                    <a:pt x="573" y="993"/>
                    <a:pt x="554" y="1072"/>
                    <a:pt x="552" y="1159"/>
                  </a:cubicBezTo>
                  <a:cubicBezTo>
                    <a:pt x="549" y="1244"/>
                    <a:pt x="564" y="1326"/>
                    <a:pt x="580" y="1409"/>
                  </a:cubicBezTo>
                  <a:cubicBezTo>
                    <a:pt x="598" y="1497"/>
                    <a:pt x="610" y="1575"/>
                    <a:pt x="594" y="1653"/>
                  </a:cubicBezTo>
                  <a:cubicBezTo>
                    <a:pt x="578" y="1725"/>
                    <a:pt x="540" y="1781"/>
                    <a:pt x="486" y="1810"/>
                  </a:cubicBezTo>
                  <a:cubicBezTo>
                    <a:pt x="430" y="1840"/>
                    <a:pt x="365" y="1846"/>
                    <a:pt x="303" y="1853"/>
                  </a:cubicBezTo>
                  <a:cubicBezTo>
                    <a:pt x="250" y="1858"/>
                    <a:pt x="195" y="1863"/>
                    <a:pt x="145" y="1883"/>
                  </a:cubicBezTo>
                  <a:cubicBezTo>
                    <a:pt x="83" y="1907"/>
                    <a:pt x="39" y="1952"/>
                    <a:pt x="22" y="2010"/>
                  </a:cubicBezTo>
                  <a:cubicBezTo>
                    <a:pt x="0" y="2087"/>
                    <a:pt x="26" y="2169"/>
                    <a:pt x="52" y="2232"/>
                  </a:cubicBezTo>
                  <a:cubicBezTo>
                    <a:pt x="59" y="2248"/>
                    <a:pt x="66" y="2265"/>
                    <a:pt x="75" y="2284"/>
                  </a:cubicBezTo>
                  <a:cubicBezTo>
                    <a:pt x="78" y="2290"/>
                    <a:pt x="83" y="2294"/>
                    <a:pt x="89" y="2294"/>
                  </a:cubicBezTo>
                  <a:cubicBezTo>
                    <a:pt x="92" y="2294"/>
                    <a:pt x="95" y="2293"/>
                    <a:pt x="97" y="2292"/>
                  </a:cubicBezTo>
                  <a:cubicBezTo>
                    <a:pt x="106" y="2288"/>
                    <a:pt x="111" y="2278"/>
                    <a:pt x="107" y="2267"/>
                  </a:cubicBezTo>
                  <a:cubicBezTo>
                    <a:pt x="76" y="2200"/>
                    <a:pt x="46" y="2128"/>
                    <a:pt x="51" y="2055"/>
                  </a:cubicBezTo>
                  <a:cubicBezTo>
                    <a:pt x="55" y="1997"/>
                    <a:pt x="90" y="1947"/>
                    <a:pt x="144" y="1922"/>
                  </a:cubicBezTo>
                  <a:cubicBezTo>
                    <a:pt x="190" y="1901"/>
                    <a:pt x="242" y="1895"/>
                    <a:pt x="292" y="1890"/>
                  </a:cubicBezTo>
                  <a:cubicBezTo>
                    <a:pt x="311" y="1888"/>
                    <a:pt x="311" y="1888"/>
                    <a:pt x="311" y="1888"/>
                  </a:cubicBezTo>
                  <a:cubicBezTo>
                    <a:pt x="367" y="1882"/>
                    <a:pt x="425" y="1875"/>
                    <a:pt x="478" y="1853"/>
                  </a:cubicBezTo>
                  <a:cubicBezTo>
                    <a:pt x="538" y="1828"/>
                    <a:pt x="584" y="1782"/>
                    <a:pt x="610" y="1721"/>
                  </a:cubicBezTo>
                  <a:cubicBezTo>
                    <a:pt x="636" y="1659"/>
                    <a:pt x="643" y="1587"/>
                    <a:pt x="632" y="1501"/>
                  </a:cubicBezTo>
                  <a:cubicBezTo>
                    <a:pt x="628" y="1463"/>
                    <a:pt x="620" y="1425"/>
                    <a:pt x="613" y="1388"/>
                  </a:cubicBezTo>
                  <a:cubicBezTo>
                    <a:pt x="604" y="1343"/>
                    <a:pt x="595" y="1296"/>
                    <a:pt x="591" y="1250"/>
                  </a:cubicBezTo>
                  <a:cubicBezTo>
                    <a:pt x="583" y="1164"/>
                    <a:pt x="589" y="1087"/>
                    <a:pt x="608" y="1020"/>
                  </a:cubicBezTo>
                  <a:cubicBezTo>
                    <a:pt x="622" y="975"/>
                    <a:pt x="642" y="933"/>
                    <a:pt x="668" y="898"/>
                  </a:cubicBezTo>
                  <a:cubicBezTo>
                    <a:pt x="697" y="923"/>
                    <a:pt x="733" y="941"/>
                    <a:pt x="773" y="946"/>
                  </a:cubicBezTo>
                  <a:cubicBezTo>
                    <a:pt x="828" y="953"/>
                    <a:pt x="888" y="931"/>
                    <a:pt x="929" y="887"/>
                  </a:cubicBezTo>
                  <a:cubicBezTo>
                    <a:pt x="959" y="854"/>
                    <a:pt x="974" y="815"/>
                    <a:pt x="973" y="776"/>
                  </a:cubicBezTo>
                  <a:cubicBezTo>
                    <a:pt x="974" y="776"/>
                    <a:pt x="974" y="776"/>
                    <a:pt x="974" y="776"/>
                  </a:cubicBezTo>
                  <a:cubicBezTo>
                    <a:pt x="973" y="775"/>
                    <a:pt x="973" y="775"/>
                    <a:pt x="973" y="775"/>
                  </a:cubicBezTo>
                  <a:cubicBezTo>
                    <a:pt x="973" y="766"/>
                    <a:pt x="972" y="758"/>
                    <a:pt x="970" y="749"/>
                  </a:cubicBezTo>
                  <a:close/>
                  <a:moveTo>
                    <a:pt x="719" y="842"/>
                  </a:moveTo>
                  <a:cubicBezTo>
                    <a:pt x="773" y="795"/>
                    <a:pt x="837" y="768"/>
                    <a:pt x="900" y="767"/>
                  </a:cubicBezTo>
                  <a:cubicBezTo>
                    <a:pt x="912" y="767"/>
                    <a:pt x="925" y="767"/>
                    <a:pt x="937" y="769"/>
                  </a:cubicBezTo>
                  <a:cubicBezTo>
                    <a:pt x="941" y="802"/>
                    <a:pt x="928" y="836"/>
                    <a:pt x="901" y="864"/>
                  </a:cubicBezTo>
                  <a:cubicBezTo>
                    <a:pt x="867" y="899"/>
                    <a:pt x="817" y="917"/>
                    <a:pt x="773" y="910"/>
                  </a:cubicBezTo>
                  <a:cubicBezTo>
                    <a:pt x="741" y="904"/>
                    <a:pt x="714" y="890"/>
                    <a:pt x="691" y="870"/>
                  </a:cubicBezTo>
                  <a:cubicBezTo>
                    <a:pt x="700" y="860"/>
                    <a:pt x="709" y="851"/>
                    <a:pt x="719" y="8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32"/>
            <p:cNvSpPr/>
            <p:nvPr/>
          </p:nvSpPr>
          <p:spPr>
            <a:xfrm flipH="1">
              <a:off x="3488" y="3335"/>
              <a:ext cx="1996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32"/>
            <p:cNvSpPr/>
            <p:nvPr/>
          </p:nvSpPr>
          <p:spPr>
            <a:xfrm rot="3547882">
              <a:off x="5806" y="3057"/>
              <a:ext cx="567" cy="1071"/>
            </a:xfrm>
            <a:custGeom>
              <a:avLst/>
              <a:gdLst/>
              <a:ahLst/>
              <a:cxnLst/>
              <a:rect l="l" t="t" r="r" b="b"/>
              <a:pathLst>
                <a:path w="732" h="1383" extrusionOk="0">
                  <a:moveTo>
                    <a:pt x="730" y="1351"/>
                  </a:moveTo>
                  <a:cubicBezTo>
                    <a:pt x="729" y="1341"/>
                    <a:pt x="720" y="1333"/>
                    <a:pt x="709" y="1335"/>
                  </a:cubicBezTo>
                  <a:cubicBezTo>
                    <a:pt x="672" y="1342"/>
                    <a:pt x="625" y="1349"/>
                    <a:pt x="577" y="1347"/>
                  </a:cubicBezTo>
                  <a:cubicBezTo>
                    <a:pt x="529" y="1344"/>
                    <a:pt x="492" y="1332"/>
                    <a:pt x="467" y="1310"/>
                  </a:cubicBezTo>
                  <a:cubicBezTo>
                    <a:pt x="428" y="1277"/>
                    <a:pt x="419" y="1225"/>
                    <a:pt x="414" y="1180"/>
                  </a:cubicBezTo>
                  <a:cubicBezTo>
                    <a:pt x="411" y="1154"/>
                    <a:pt x="409" y="1128"/>
                    <a:pt x="407" y="1103"/>
                  </a:cubicBezTo>
                  <a:cubicBezTo>
                    <a:pt x="404" y="1069"/>
                    <a:pt x="400" y="1032"/>
                    <a:pt x="395" y="997"/>
                  </a:cubicBezTo>
                  <a:cubicBezTo>
                    <a:pt x="381" y="893"/>
                    <a:pt x="352" y="813"/>
                    <a:pt x="306" y="754"/>
                  </a:cubicBezTo>
                  <a:cubicBezTo>
                    <a:pt x="307" y="752"/>
                    <a:pt x="308" y="751"/>
                    <a:pt x="308" y="749"/>
                  </a:cubicBezTo>
                  <a:cubicBezTo>
                    <a:pt x="326" y="705"/>
                    <a:pt x="329" y="653"/>
                    <a:pt x="316" y="604"/>
                  </a:cubicBezTo>
                  <a:cubicBezTo>
                    <a:pt x="304" y="556"/>
                    <a:pt x="278" y="514"/>
                    <a:pt x="240" y="481"/>
                  </a:cubicBezTo>
                  <a:cubicBezTo>
                    <a:pt x="220" y="465"/>
                    <a:pt x="197" y="450"/>
                    <a:pt x="176" y="437"/>
                  </a:cubicBezTo>
                  <a:cubicBezTo>
                    <a:pt x="157" y="425"/>
                    <a:pt x="139" y="413"/>
                    <a:pt x="121" y="399"/>
                  </a:cubicBezTo>
                  <a:cubicBezTo>
                    <a:pt x="101" y="383"/>
                    <a:pt x="86" y="367"/>
                    <a:pt x="75" y="350"/>
                  </a:cubicBezTo>
                  <a:cubicBezTo>
                    <a:pt x="65" y="334"/>
                    <a:pt x="58" y="316"/>
                    <a:pt x="55" y="296"/>
                  </a:cubicBezTo>
                  <a:cubicBezTo>
                    <a:pt x="48" y="257"/>
                    <a:pt x="55" y="215"/>
                    <a:pt x="75" y="176"/>
                  </a:cubicBezTo>
                  <a:cubicBezTo>
                    <a:pt x="94" y="137"/>
                    <a:pt x="125" y="105"/>
                    <a:pt x="165" y="84"/>
                  </a:cubicBezTo>
                  <a:cubicBezTo>
                    <a:pt x="204" y="62"/>
                    <a:pt x="252" y="50"/>
                    <a:pt x="304" y="49"/>
                  </a:cubicBezTo>
                  <a:cubicBezTo>
                    <a:pt x="418" y="46"/>
                    <a:pt x="523" y="96"/>
                    <a:pt x="610" y="145"/>
                  </a:cubicBezTo>
                  <a:cubicBezTo>
                    <a:pt x="635" y="160"/>
                    <a:pt x="661" y="175"/>
                    <a:pt x="683" y="188"/>
                  </a:cubicBezTo>
                  <a:cubicBezTo>
                    <a:pt x="689" y="192"/>
                    <a:pt x="695" y="192"/>
                    <a:pt x="701" y="189"/>
                  </a:cubicBezTo>
                  <a:cubicBezTo>
                    <a:pt x="707" y="186"/>
                    <a:pt x="710" y="179"/>
                    <a:pt x="710" y="173"/>
                  </a:cubicBezTo>
                  <a:cubicBezTo>
                    <a:pt x="711" y="166"/>
                    <a:pt x="707" y="161"/>
                    <a:pt x="702" y="157"/>
                  </a:cubicBezTo>
                  <a:cubicBezTo>
                    <a:pt x="700" y="157"/>
                    <a:pt x="700" y="157"/>
                    <a:pt x="700" y="157"/>
                  </a:cubicBezTo>
                  <a:cubicBezTo>
                    <a:pt x="604" y="99"/>
                    <a:pt x="504" y="39"/>
                    <a:pt x="391" y="19"/>
                  </a:cubicBezTo>
                  <a:cubicBezTo>
                    <a:pt x="278" y="0"/>
                    <a:pt x="172" y="23"/>
                    <a:pt x="101" y="84"/>
                  </a:cubicBezTo>
                  <a:cubicBezTo>
                    <a:pt x="32" y="143"/>
                    <a:pt x="0" y="246"/>
                    <a:pt x="26" y="328"/>
                  </a:cubicBezTo>
                  <a:cubicBezTo>
                    <a:pt x="39" y="369"/>
                    <a:pt x="67" y="405"/>
                    <a:pt x="113" y="438"/>
                  </a:cubicBezTo>
                  <a:cubicBezTo>
                    <a:pt x="126" y="448"/>
                    <a:pt x="141" y="457"/>
                    <a:pt x="154" y="465"/>
                  </a:cubicBezTo>
                  <a:cubicBezTo>
                    <a:pt x="180" y="482"/>
                    <a:pt x="206" y="498"/>
                    <a:pt x="228" y="519"/>
                  </a:cubicBezTo>
                  <a:cubicBezTo>
                    <a:pt x="282" y="571"/>
                    <a:pt x="301" y="654"/>
                    <a:pt x="279" y="723"/>
                  </a:cubicBezTo>
                  <a:cubicBezTo>
                    <a:pt x="275" y="718"/>
                    <a:pt x="271" y="714"/>
                    <a:pt x="266" y="710"/>
                  </a:cubicBezTo>
                  <a:cubicBezTo>
                    <a:pt x="238" y="685"/>
                    <a:pt x="192" y="654"/>
                    <a:pt x="136" y="654"/>
                  </a:cubicBezTo>
                  <a:cubicBezTo>
                    <a:pt x="136" y="654"/>
                    <a:pt x="136" y="654"/>
                    <a:pt x="135" y="654"/>
                  </a:cubicBezTo>
                  <a:cubicBezTo>
                    <a:pt x="77" y="655"/>
                    <a:pt x="42" y="692"/>
                    <a:pt x="34" y="727"/>
                  </a:cubicBezTo>
                  <a:cubicBezTo>
                    <a:pt x="25" y="765"/>
                    <a:pt x="41" y="811"/>
                    <a:pt x="74" y="840"/>
                  </a:cubicBezTo>
                  <a:cubicBezTo>
                    <a:pt x="108" y="870"/>
                    <a:pt x="159" y="877"/>
                    <a:pt x="205" y="857"/>
                  </a:cubicBezTo>
                  <a:cubicBezTo>
                    <a:pt x="238" y="844"/>
                    <a:pt x="267" y="819"/>
                    <a:pt x="287" y="788"/>
                  </a:cubicBezTo>
                  <a:cubicBezTo>
                    <a:pt x="323" y="841"/>
                    <a:pt x="342" y="905"/>
                    <a:pt x="352" y="957"/>
                  </a:cubicBezTo>
                  <a:cubicBezTo>
                    <a:pt x="362" y="1006"/>
                    <a:pt x="366" y="1056"/>
                    <a:pt x="371" y="1105"/>
                  </a:cubicBezTo>
                  <a:cubicBezTo>
                    <a:pt x="372" y="1116"/>
                    <a:pt x="373" y="1126"/>
                    <a:pt x="374" y="1136"/>
                  </a:cubicBezTo>
                  <a:cubicBezTo>
                    <a:pt x="374" y="1142"/>
                    <a:pt x="375" y="1147"/>
                    <a:pt x="375" y="1152"/>
                  </a:cubicBezTo>
                  <a:cubicBezTo>
                    <a:pt x="380" y="1203"/>
                    <a:pt x="384" y="1255"/>
                    <a:pt x="411" y="1299"/>
                  </a:cubicBezTo>
                  <a:cubicBezTo>
                    <a:pt x="445" y="1355"/>
                    <a:pt x="508" y="1383"/>
                    <a:pt x="597" y="1383"/>
                  </a:cubicBezTo>
                  <a:cubicBezTo>
                    <a:pt x="615" y="1383"/>
                    <a:pt x="633" y="1382"/>
                    <a:pt x="652" y="1380"/>
                  </a:cubicBezTo>
                  <a:cubicBezTo>
                    <a:pt x="672" y="1378"/>
                    <a:pt x="693" y="1375"/>
                    <a:pt x="717" y="1370"/>
                  </a:cubicBezTo>
                  <a:cubicBezTo>
                    <a:pt x="727" y="1369"/>
                    <a:pt x="732" y="1360"/>
                    <a:pt x="730" y="1351"/>
                  </a:cubicBezTo>
                  <a:close/>
                  <a:moveTo>
                    <a:pt x="262" y="762"/>
                  </a:moveTo>
                  <a:cubicBezTo>
                    <a:pt x="242" y="795"/>
                    <a:pt x="204" y="830"/>
                    <a:pt x="157" y="832"/>
                  </a:cubicBezTo>
                  <a:cubicBezTo>
                    <a:pt x="137" y="834"/>
                    <a:pt x="120" y="829"/>
                    <a:pt x="106" y="819"/>
                  </a:cubicBezTo>
                  <a:cubicBezTo>
                    <a:pt x="93" y="810"/>
                    <a:pt x="81" y="796"/>
                    <a:pt x="74" y="780"/>
                  </a:cubicBezTo>
                  <a:cubicBezTo>
                    <a:pt x="68" y="765"/>
                    <a:pt x="65" y="749"/>
                    <a:pt x="69" y="736"/>
                  </a:cubicBezTo>
                  <a:cubicBezTo>
                    <a:pt x="72" y="720"/>
                    <a:pt x="82" y="707"/>
                    <a:pt x="98" y="699"/>
                  </a:cubicBezTo>
                  <a:cubicBezTo>
                    <a:pt x="109" y="693"/>
                    <a:pt x="122" y="690"/>
                    <a:pt x="136" y="690"/>
                  </a:cubicBezTo>
                  <a:cubicBezTo>
                    <a:pt x="162" y="690"/>
                    <a:pt x="189" y="700"/>
                    <a:pt x="209" y="712"/>
                  </a:cubicBezTo>
                  <a:cubicBezTo>
                    <a:pt x="230" y="725"/>
                    <a:pt x="248" y="740"/>
                    <a:pt x="264" y="758"/>
                  </a:cubicBezTo>
                  <a:cubicBezTo>
                    <a:pt x="263" y="760"/>
                    <a:pt x="262" y="761"/>
                    <a:pt x="262" y="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8" name="Google Shape;758;p33"/>
          <p:cNvGrpSpPr/>
          <p:nvPr/>
        </p:nvGrpSpPr>
        <p:grpSpPr>
          <a:xfrm>
            <a:off x="-407772" y="975548"/>
            <a:ext cx="9812903" cy="4348718"/>
            <a:chOff x="-407772" y="365948"/>
            <a:chExt cx="9812903" cy="4348718"/>
          </a:xfrm>
        </p:grpSpPr>
        <p:grpSp>
          <p:nvGrpSpPr>
            <p:cNvPr id="759" name="Google Shape;759;p33"/>
            <p:cNvGrpSpPr/>
            <p:nvPr/>
          </p:nvGrpSpPr>
          <p:grpSpPr>
            <a:xfrm rot="4969952">
              <a:off x="-285286" y="3882804"/>
              <a:ext cx="698465" cy="863035"/>
              <a:chOff x="5465763" y="1457325"/>
              <a:chExt cx="1158874" cy="1431924"/>
            </a:xfrm>
          </p:grpSpPr>
          <p:sp>
            <p:nvSpPr>
              <p:cNvPr id="760" name="Google Shape;760;p33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33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33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33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33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" name="Google Shape;765;p33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66" name="Google Shape;766;p33"/>
            <p:cNvGrpSpPr/>
            <p:nvPr/>
          </p:nvGrpSpPr>
          <p:grpSpPr>
            <a:xfrm rot="-1799484">
              <a:off x="8616833" y="472087"/>
              <a:ext cx="634765" cy="784326"/>
              <a:chOff x="5465763" y="1457325"/>
              <a:chExt cx="1158874" cy="1431924"/>
            </a:xfrm>
          </p:grpSpPr>
          <p:sp>
            <p:nvSpPr>
              <p:cNvPr id="767" name="Google Shape;767;p33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p33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33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33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33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p33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73" name="Google Shape;773;p33"/>
          <p:cNvGrpSpPr/>
          <p:nvPr/>
        </p:nvGrpSpPr>
        <p:grpSpPr>
          <a:xfrm>
            <a:off x="151585" y="787600"/>
            <a:ext cx="8745600" cy="3501451"/>
            <a:chOff x="151585" y="178000"/>
            <a:chExt cx="8745600" cy="3501451"/>
          </a:xfrm>
        </p:grpSpPr>
        <p:sp>
          <p:nvSpPr>
            <p:cNvPr id="774" name="Google Shape;774;p33"/>
            <p:cNvSpPr/>
            <p:nvPr/>
          </p:nvSpPr>
          <p:spPr>
            <a:xfrm>
              <a:off x="8602435" y="1362276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33"/>
            <p:cNvSpPr/>
            <p:nvPr/>
          </p:nvSpPr>
          <p:spPr>
            <a:xfrm>
              <a:off x="151585" y="3382701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33"/>
            <p:cNvSpPr/>
            <p:nvPr/>
          </p:nvSpPr>
          <p:spPr>
            <a:xfrm>
              <a:off x="400305" y="2912901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33"/>
            <p:cNvSpPr/>
            <p:nvPr/>
          </p:nvSpPr>
          <p:spPr>
            <a:xfrm>
              <a:off x="8408236" y="178000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8" name="Google Shape;778;p33"/>
          <p:cNvGrpSpPr/>
          <p:nvPr/>
        </p:nvGrpSpPr>
        <p:grpSpPr>
          <a:xfrm>
            <a:off x="-4025393" y="-4918350"/>
            <a:ext cx="20474767" cy="14616101"/>
            <a:chOff x="-4025393" y="-4918350"/>
            <a:chExt cx="20474767" cy="14616101"/>
          </a:xfrm>
        </p:grpSpPr>
        <p:grpSp>
          <p:nvGrpSpPr>
            <p:cNvPr id="779" name="Google Shape;779;p33"/>
            <p:cNvGrpSpPr/>
            <p:nvPr/>
          </p:nvGrpSpPr>
          <p:grpSpPr>
            <a:xfrm>
              <a:off x="-4025393" y="-639970"/>
              <a:ext cx="20474767" cy="7689770"/>
              <a:chOff x="-4025393" y="-639970"/>
              <a:chExt cx="20474767" cy="7689770"/>
            </a:xfrm>
          </p:grpSpPr>
          <p:sp>
            <p:nvSpPr>
              <p:cNvPr id="780" name="Google Shape;780;p33"/>
              <p:cNvSpPr/>
              <p:nvPr/>
            </p:nvSpPr>
            <p:spPr>
              <a:xfrm rot="4728429">
                <a:off x="9869811" y="65662"/>
                <a:ext cx="4337628" cy="8134227"/>
              </a:xfrm>
              <a:custGeom>
                <a:avLst/>
                <a:gdLst/>
                <a:ahLst/>
                <a:cxnLst/>
                <a:rect l="l" t="t" r="r" b="b"/>
                <a:pathLst>
                  <a:path w="557" h="1044" extrusionOk="0">
                    <a:moveTo>
                      <a:pt x="71" y="189"/>
                    </a:moveTo>
                    <a:cubicBezTo>
                      <a:pt x="0" y="450"/>
                      <a:pt x="76" y="744"/>
                      <a:pt x="246" y="955"/>
                    </a:cubicBezTo>
                    <a:cubicBezTo>
                      <a:pt x="283" y="1000"/>
                      <a:pt x="334" y="1044"/>
                      <a:pt x="392" y="1035"/>
                    </a:cubicBezTo>
                    <a:cubicBezTo>
                      <a:pt x="414" y="1032"/>
                      <a:pt x="434" y="1021"/>
                      <a:pt x="452" y="1008"/>
                    </a:cubicBezTo>
                    <a:cubicBezTo>
                      <a:pt x="545" y="937"/>
                      <a:pt x="557" y="802"/>
                      <a:pt x="554" y="685"/>
                    </a:cubicBezTo>
                    <a:cubicBezTo>
                      <a:pt x="551" y="587"/>
                      <a:pt x="544" y="490"/>
                      <a:pt x="532" y="393"/>
                    </a:cubicBezTo>
                    <a:cubicBezTo>
                      <a:pt x="521" y="300"/>
                      <a:pt x="505" y="206"/>
                      <a:pt x="460" y="124"/>
                    </a:cubicBezTo>
                    <a:cubicBezTo>
                      <a:pt x="437" y="83"/>
                      <a:pt x="406" y="45"/>
                      <a:pt x="364" y="26"/>
                    </a:cubicBezTo>
                    <a:cubicBezTo>
                      <a:pt x="307" y="0"/>
                      <a:pt x="239" y="13"/>
                      <a:pt x="187" y="47"/>
                    </a:cubicBezTo>
                    <a:cubicBezTo>
                      <a:pt x="135" y="81"/>
                      <a:pt x="99" y="133"/>
                      <a:pt x="71" y="189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p33"/>
              <p:cNvSpPr/>
              <p:nvPr/>
            </p:nvSpPr>
            <p:spPr>
              <a:xfrm rot="10799989">
                <a:off x="-4025393" y="-639961"/>
                <a:ext cx="5354436" cy="2358919"/>
              </a:xfrm>
              <a:custGeom>
                <a:avLst/>
                <a:gdLst/>
                <a:ahLst/>
                <a:cxnLst/>
                <a:rect l="l" t="t" r="r" b="b"/>
                <a:pathLst>
                  <a:path w="3399" h="1498" extrusionOk="0">
                    <a:moveTo>
                      <a:pt x="23" y="1182"/>
                    </a:moveTo>
                    <a:cubicBezTo>
                      <a:pt x="137" y="893"/>
                      <a:pt x="412" y="673"/>
                      <a:pt x="719" y="624"/>
                    </a:cubicBezTo>
                    <a:cubicBezTo>
                      <a:pt x="945" y="588"/>
                      <a:pt x="1174" y="639"/>
                      <a:pt x="1401" y="666"/>
                    </a:cubicBezTo>
                    <a:cubicBezTo>
                      <a:pt x="1628" y="694"/>
                      <a:pt x="1873" y="694"/>
                      <a:pt x="2066" y="572"/>
                    </a:cubicBezTo>
                    <a:cubicBezTo>
                      <a:pt x="2140" y="524"/>
                      <a:pt x="2203" y="461"/>
                      <a:pt x="2267" y="400"/>
                    </a:cubicBezTo>
                    <a:cubicBezTo>
                      <a:pt x="2489" y="191"/>
                      <a:pt x="2777" y="0"/>
                      <a:pt x="3078" y="52"/>
                    </a:cubicBezTo>
                    <a:cubicBezTo>
                      <a:pt x="3128" y="60"/>
                      <a:pt x="3177" y="76"/>
                      <a:pt x="3216" y="109"/>
                    </a:cubicBezTo>
                    <a:cubicBezTo>
                      <a:pt x="3263" y="149"/>
                      <a:pt x="3287" y="210"/>
                      <a:pt x="3305" y="270"/>
                    </a:cubicBezTo>
                    <a:cubicBezTo>
                      <a:pt x="3399" y="584"/>
                      <a:pt x="3350" y="966"/>
                      <a:pt x="3098" y="1176"/>
                    </a:cubicBezTo>
                    <a:cubicBezTo>
                      <a:pt x="2968" y="1285"/>
                      <a:pt x="2799" y="1336"/>
                      <a:pt x="2632" y="1372"/>
                    </a:cubicBezTo>
                    <a:cubicBezTo>
                      <a:pt x="2047" y="1498"/>
                      <a:pt x="1440" y="1464"/>
                      <a:pt x="842" y="1430"/>
                    </a:cubicBezTo>
                    <a:cubicBezTo>
                      <a:pt x="681" y="1421"/>
                      <a:pt x="519" y="1411"/>
                      <a:pt x="359" y="1387"/>
                    </a:cubicBezTo>
                    <a:cubicBezTo>
                      <a:pt x="244" y="1369"/>
                      <a:pt x="124" y="1341"/>
                      <a:pt x="33" y="1273"/>
                    </a:cubicBezTo>
                    <a:cubicBezTo>
                      <a:pt x="2" y="1250"/>
                      <a:pt x="0" y="1205"/>
                      <a:pt x="28" y="1179"/>
                    </a:cubicBezTo>
                    <a:cubicBezTo>
                      <a:pt x="73" y="1136"/>
                      <a:pt x="73" y="1136"/>
                      <a:pt x="73" y="1136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2" name="Google Shape;782;p33"/>
            <p:cNvSpPr/>
            <p:nvPr/>
          </p:nvSpPr>
          <p:spPr>
            <a:xfrm rot="4728429">
              <a:off x="7431411" y="-6068438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33"/>
            <p:cNvSpPr/>
            <p:nvPr/>
          </p:nvSpPr>
          <p:spPr>
            <a:xfrm rot="4728429">
              <a:off x="-1150789" y="2713612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4" name="Google Shape;784;p33"/>
          <p:cNvGrpSpPr/>
          <p:nvPr/>
        </p:nvGrpSpPr>
        <p:grpSpPr>
          <a:xfrm flipH="1">
            <a:off x="-537194" y="-553187"/>
            <a:ext cx="10661392" cy="7130014"/>
            <a:chOff x="-404" y="-64"/>
            <a:chExt cx="6716" cy="4491"/>
          </a:xfrm>
        </p:grpSpPr>
        <p:sp>
          <p:nvSpPr>
            <p:cNvPr id="785" name="Google Shape;785;p33"/>
            <p:cNvSpPr/>
            <p:nvPr/>
          </p:nvSpPr>
          <p:spPr>
            <a:xfrm>
              <a:off x="500" y="180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33"/>
            <p:cNvSpPr/>
            <p:nvPr/>
          </p:nvSpPr>
          <p:spPr>
            <a:xfrm>
              <a:off x="-152" y="-64"/>
              <a:ext cx="2341" cy="945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33"/>
            <p:cNvSpPr/>
            <p:nvPr/>
          </p:nvSpPr>
          <p:spPr>
            <a:xfrm>
              <a:off x="5636" y="-64"/>
              <a:ext cx="675" cy="1328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33"/>
            <p:cNvSpPr/>
            <p:nvPr/>
          </p:nvSpPr>
          <p:spPr>
            <a:xfrm rot="-2700000">
              <a:off x="113" y="2645"/>
              <a:ext cx="754" cy="1776"/>
            </a:xfrm>
            <a:custGeom>
              <a:avLst/>
              <a:gdLst/>
              <a:ahLst/>
              <a:cxnLst/>
              <a:rect l="l" t="t" r="r" b="b"/>
              <a:pathLst>
                <a:path w="974" h="2294" extrusionOk="0">
                  <a:moveTo>
                    <a:pt x="970" y="749"/>
                  </a:moveTo>
                  <a:cubicBezTo>
                    <a:pt x="969" y="743"/>
                    <a:pt x="963" y="737"/>
                    <a:pt x="957" y="736"/>
                  </a:cubicBezTo>
                  <a:cubicBezTo>
                    <a:pt x="948" y="734"/>
                    <a:pt x="939" y="733"/>
                    <a:pt x="931" y="732"/>
                  </a:cubicBezTo>
                  <a:cubicBezTo>
                    <a:pt x="930" y="731"/>
                    <a:pt x="930" y="731"/>
                    <a:pt x="930" y="731"/>
                  </a:cubicBezTo>
                  <a:cubicBezTo>
                    <a:pt x="930" y="732"/>
                    <a:pt x="930" y="732"/>
                    <a:pt x="930" y="732"/>
                  </a:cubicBezTo>
                  <a:cubicBezTo>
                    <a:pt x="870" y="727"/>
                    <a:pt x="809" y="741"/>
                    <a:pt x="752" y="775"/>
                  </a:cubicBezTo>
                  <a:cubicBezTo>
                    <a:pt x="720" y="793"/>
                    <a:pt x="691" y="817"/>
                    <a:pt x="665" y="844"/>
                  </a:cubicBezTo>
                  <a:cubicBezTo>
                    <a:pt x="635" y="807"/>
                    <a:pt x="617" y="760"/>
                    <a:pt x="614" y="716"/>
                  </a:cubicBezTo>
                  <a:cubicBezTo>
                    <a:pt x="610" y="666"/>
                    <a:pt x="620" y="612"/>
                    <a:pt x="643" y="559"/>
                  </a:cubicBezTo>
                  <a:cubicBezTo>
                    <a:pt x="654" y="534"/>
                    <a:pt x="668" y="509"/>
                    <a:pt x="684" y="485"/>
                  </a:cubicBezTo>
                  <a:cubicBezTo>
                    <a:pt x="688" y="478"/>
                    <a:pt x="693" y="472"/>
                    <a:pt x="697" y="465"/>
                  </a:cubicBezTo>
                  <a:cubicBezTo>
                    <a:pt x="708" y="450"/>
                    <a:pt x="718" y="435"/>
                    <a:pt x="727" y="419"/>
                  </a:cubicBezTo>
                  <a:cubicBezTo>
                    <a:pt x="752" y="371"/>
                    <a:pt x="754" y="321"/>
                    <a:pt x="731" y="277"/>
                  </a:cubicBezTo>
                  <a:cubicBezTo>
                    <a:pt x="706" y="230"/>
                    <a:pt x="661" y="196"/>
                    <a:pt x="629" y="175"/>
                  </a:cubicBezTo>
                  <a:cubicBezTo>
                    <a:pt x="530" y="109"/>
                    <a:pt x="411" y="51"/>
                    <a:pt x="275" y="3"/>
                  </a:cubicBezTo>
                  <a:cubicBezTo>
                    <a:pt x="266" y="0"/>
                    <a:pt x="257" y="4"/>
                    <a:pt x="254" y="14"/>
                  </a:cubicBezTo>
                  <a:cubicBezTo>
                    <a:pt x="250" y="22"/>
                    <a:pt x="254" y="34"/>
                    <a:pt x="265" y="38"/>
                  </a:cubicBezTo>
                  <a:cubicBezTo>
                    <a:pt x="383" y="79"/>
                    <a:pt x="495" y="133"/>
                    <a:pt x="596" y="197"/>
                  </a:cubicBezTo>
                  <a:cubicBezTo>
                    <a:pt x="633" y="220"/>
                    <a:pt x="677" y="252"/>
                    <a:pt x="700" y="296"/>
                  </a:cubicBezTo>
                  <a:cubicBezTo>
                    <a:pt x="711" y="317"/>
                    <a:pt x="714" y="340"/>
                    <a:pt x="710" y="362"/>
                  </a:cubicBezTo>
                  <a:cubicBezTo>
                    <a:pt x="706" y="387"/>
                    <a:pt x="691" y="410"/>
                    <a:pt x="677" y="432"/>
                  </a:cubicBezTo>
                  <a:cubicBezTo>
                    <a:pt x="646" y="477"/>
                    <a:pt x="614" y="526"/>
                    <a:pt x="596" y="582"/>
                  </a:cubicBezTo>
                  <a:cubicBezTo>
                    <a:pt x="577" y="640"/>
                    <a:pt x="572" y="698"/>
                    <a:pt x="582" y="751"/>
                  </a:cubicBezTo>
                  <a:cubicBezTo>
                    <a:pt x="590" y="792"/>
                    <a:pt x="611" y="836"/>
                    <a:pt x="642" y="872"/>
                  </a:cubicBezTo>
                  <a:cubicBezTo>
                    <a:pt x="629" y="889"/>
                    <a:pt x="617" y="908"/>
                    <a:pt x="607" y="927"/>
                  </a:cubicBezTo>
                  <a:cubicBezTo>
                    <a:pt x="573" y="993"/>
                    <a:pt x="554" y="1072"/>
                    <a:pt x="552" y="1159"/>
                  </a:cubicBezTo>
                  <a:cubicBezTo>
                    <a:pt x="549" y="1244"/>
                    <a:pt x="564" y="1326"/>
                    <a:pt x="580" y="1409"/>
                  </a:cubicBezTo>
                  <a:cubicBezTo>
                    <a:pt x="598" y="1497"/>
                    <a:pt x="610" y="1575"/>
                    <a:pt x="594" y="1653"/>
                  </a:cubicBezTo>
                  <a:cubicBezTo>
                    <a:pt x="578" y="1725"/>
                    <a:pt x="540" y="1781"/>
                    <a:pt x="486" y="1810"/>
                  </a:cubicBezTo>
                  <a:cubicBezTo>
                    <a:pt x="430" y="1840"/>
                    <a:pt x="365" y="1846"/>
                    <a:pt x="303" y="1853"/>
                  </a:cubicBezTo>
                  <a:cubicBezTo>
                    <a:pt x="250" y="1858"/>
                    <a:pt x="195" y="1863"/>
                    <a:pt x="145" y="1883"/>
                  </a:cubicBezTo>
                  <a:cubicBezTo>
                    <a:pt x="83" y="1907"/>
                    <a:pt x="39" y="1952"/>
                    <a:pt x="22" y="2010"/>
                  </a:cubicBezTo>
                  <a:cubicBezTo>
                    <a:pt x="0" y="2087"/>
                    <a:pt x="26" y="2169"/>
                    <a:pt x="52" y="2232"/>
                  </a:cubicBezTo>
                  <a:cubicBezTo>
                    <a:pt x="59" y="2248"/>
                    <a:pt x="66" y="2265"/>
                    <a:pt x="75" y="2284"/>
                  </a:cubicBezTo>
                  <a:cubicBezTo>
                    <a:pt x="78" y="2290"/>
                    <a:pt x="83" y="2294"/>
                    <a:pt x="89" y="2294"/>
                  </a:cubicBezTo>
                  <a:cubicBezTo>
                    <a:pt x="92" y="2294"/>
                    <a:pt x="95" y="2293"/>
                    <a:pt x="97" y="2292"/>
                  </a:cubicBezTo>
                  <a:cubicBezTo>
                    <a:pt x="106" y="2288"/>
                    <a:pt x="111" y="2278"/>
                    <a:pt x="107" y="2267"/>
                  </a:cubicBezTo>
                  <a:cubicBezTo>
                    <a:pt x="76" y="2200"/>
                    <a:pt x="46" y="2128"/>
                    <a:pt x="51" y="2055"/>
                  </a:cubicBezTo>
                  <a:cubicBezTo>
                    <a:pt x="55" y="1997"/>
                    <a:pt x="90" y="1947"/>
                    <a:pt x="144" y="1922"/>
                  </a:cubicBezTo>
                  <a:cubicBezTo>
                    <a:pt x="190" y="1901"/>
                    <a:pt x="242" y="1895"/>
                    <a:pt x="292" y="1890"/>
                  </a:cubicBezTo>
                  <a:cubicBezTo>
                    <a:pt x="311" y="1888"/>
                    <a:pt x="311" y="1888"/>
                    <a:pt x="311" y="1888"/>
                  </a:cubicBezTo>
                  <a:cubicBezTo>
                    <a:pt x="367" y="1882"/>
                    <a:pt x="425" y="1875"/>
                    <a:pt x="478" y="1853"/>
                  </a:cubicBezTo>
                  <a:cubicBezTo>
                    <a:pt x="538" y="1828"/>
                    <a:pt x="584" y="1782"/>
                    <a:pt x="610" y="1721"/>
                  </a:cubicBezTo>
                  <a:cubicBezTo>
                    <a:pt x="636" y="1659"/>
                    <a:pt x="643" y="1587"/>
                    <a:pt x="632" y="1501"/>
                  </a:cubicBezTo>
                  <a:cubicBezTo>
                    <a:pt x="628" y="1463"/>
                    <a:pt x="620" y="1425"/>
                    <a:pt x="613" y="1388"/>
                  </a:cubicBezTo>
                  <a:cubicBezTo>
                    <a:pt x="604" y="1343"/>
                    <a:pt x="595" y="1296"/>
                    <a:pt x="591" y="1250"/>
                  </a:cubicBezTo>
                  <a:cubicBezTo>
                    <a:pt x="583" y="1164"/>
                    <a:pt x="589" y="1087"/>
                    <a:pt x="608" y="1020"/>
                  </a:cubicBezTo>
                  <a:cubicBezTo>
                    <a:pt x="622" y="975"/>
                    <a:pt x="642" y="933"/>
                    <a:pt x="668" y="898"/>
                  </a:cubicBezTo>
                  <a:cubicBezTo>
                    <a:pt x="697" y="923"/>
                    <a:pt x="733" y="941"/>
                    <a:pt x="773" y="946"/>
                  </a:cubicBezTo>
                  <a:cubicBezTo>
                    <a:pt x="828" y="953"/>
                    <a:pt x="888" y="931"/>
                    <a:pt x="929" y="887"/>
                  </a:cubicBezTo>
                  <a:cubicBezTo>
                    <a:pt x="959" y="854"/>
                    <a:pt x="974" y="815"/>
                    <a:pt x="973" y="776"/>
                  </a:cubicBezTo>
                  <a:cubicBezTo>
                    <a:pt x="974" y="776"/>
                    <a:pt x="974" y="776"/>
                    <a:pt x="974" y="776"/>
                  </a:cubicBezTo>
                  <a:cubicBezTo>
                    <a:pt x="973" y="775"/>
                    <a:pt x="973" y="775"/>
                    <a:pt x="973" y="775"/>
                  </a:cubicBezTo>
                  <a:cubicBezTo>
                    <a:pt x="973" y="766"/>
                    <a:pt x="972" y="758"/>
                    <a:pt x="970" y="749"/>
                  </a:cubicBezTo>
                  <a:close/>
                  <a:moveTo>
                    <a:pt x="719" y="842"/>
                  </a:moveTo>
                  <a:cubicBezTo>
                    <a:pt x="773" y="795"/>
                    <a:pt x="837" y="768"/>
                    <a:pt x="900" y="767"/>
                  </a:cubicBezTo>
                  <a:cubicBezTo>
                    <a:pt x="912" y="767"/>
                    <a:pt x="925" y="767"/>
                    <a:pt x="937" y="769"/>
                  </a:cubicBezTo>
                  <a:cubicBezTo>
                    <a:pt x="941" y="802"/>
                    <a:pt x="928" y="836"/>
                    <a:pt x="901" y="864"/>
                  </a:cubicBezTo>
                  <a:cubicBezTo>
                    <a:pt x="867" y="899"/>
                    <a:pt x="817" y="917"/>
                    <a:pt x="773" y="910"/>
                  </a:cubicBezTo>
                  <a:cubicBezTo>
                    <a:pt x="741" y="904"/>
                    <a:pt x="714" y="890"/>
                    <a:pt x="691" y="870"/>
                  </a:cubicBezTo>
                  <a:cubicBezTo>
                    <a:pt x="700" y="860"/>
                    <a:pt x="709" y="851"/>
                    <a:pt x="719" y="8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33"/>
            <p:cNvSpPr/>
            <p:nvPr/>
          </p:nvSpPr>
          <p:spPr>
            <a:xfrm flipH="1">
              <a:off x="3488" y="3335"/>
              <a:ext cx="1996" cy="515"/>
            </a:xfrm>
            <a:custGeom>
              <a:avLst/>
              <a:gdLst/>
              <a:ahLst/>
              <a:cxnLst/>
              <a:rect l="l" t="t" r="r" b="b"/>
              <a:pathLst>
                <a:path w="2575" h="667" extrusionOk="0">
                  <a:moveTo>
                    <a:pt x="2352" y="458"/>
                  </a:moveTo>
                  <a:cubicBezTo>
                    <a:pt x="2262" y="448"/>
                    <a:pt x="2176" y="477"/>
                    <a:pt x="2093" y="506"/>
                  </a:cubicBezTo>
                  <a:cubicBezTo>
                    <a:pt x="2050" y="520"/>
                    <a:pt x="2006" y="536"/>
                    <a:pt x="1962" y="545"/>
                  </a:cubicBezTo>
                  <a:cubicBezTo>
                    <a:pt x="1898" y="558"/>
                    <a:pt x="1841" y="558"/>
                    <a:pt x="1792" y="545"/>
                  </a:cubicBezTo>
                  <a:cubicBezTo>
                    <a:pt x="1738" y="531"/>
                    <a:pt x="1695" y="499"/>
                    <a:pt x="1667" y="452"/>
                  </a:cubicBezTo>
                  <a:cubicBezTo>
                    <a:pt x="1644" y="415"/>
                    <a:pt x="1631" y="371"/>
                    <a:pt x="1618" y="329"/>
                  </a:cubicBezTo>
                  <a:cubicBezTo>
                    <a:pt x="1602" y="276"/>
                    <a:pt x="1585" y="220"/>
                    <a:pt x="1549" y="175"/>
                  </a:cubicBezTo>
                  <a:cubicBezTo>
                    <a:pt x="1469" y="71"/>
                    <a:pt x="1323" y="85"/>
                    <a:pt x="1227" y="151"/>
                  </a:cubicBezTo>
                  <a:cubicBezTo>
                    <a:pt x="1171" y="189"/>
                    <a:pt x="1127" y="240"/>
                    <a:pt x="1089" y="290"/>
                  </a:cubicBezTo>
                  <a:cubicBezTo>
                    <a:pt x="1088" y="292"/>
                    <a:pt x="1088" y="292"/>
                    <a:pt x="1088" y="292"/>
                  </a:cubicBezTo>
                  <a:cubicBezTo>
                    <a:pt x="1053" y="337"/>
                    <a:pt x="1018" y="384"/>
                    <a:pt x="970" y="414"/>
                  </a:cubicBezTo>
                  <a:cubicBezTo>
                    <a:pt x="923" y="445"/>
                    <a:pt x="872" y="446"/>
                    <a:pt x="830" y="419"/>
                  </a:cubicBezTo>
                  <a:cubicBezTo>
                    <a:pt x="789" y="392"/>
                    <a:pt x="762" y="348"/>
                    <a:pt x="737" y="304"/>
                  </a:cubicBezTo>
                  <a:cubicBezTo>
                    <a:pt x="734" y="299"/>
                    <a:pt x="734" y="299"/>
                    <a:pt x="734" y="299"/>
                  </a:cubicBezTo>
                  <a:cubicBezTo>
                    <a:pt x="707" y="254"/>
                    <a:pt x="675" y="202"/>
                    <a:pt x="631" y="158"/>
                  </a:cubicBezTo>
                  <a:cubicBezTo>
                    <a:pt x="587" y="114"/>
                    <a:pt x="534" y="78"/>
                    <a:pt x="478" y="52"/>
                  </a:cubicBezTo>
                  <a:cubicBezTo>
                    <a:pt x="421" y="27"/>
                    <a:pt x="348" y="0"/>
                    <a:pt x="282" y="21"/>
                  </a:cubicBezTo>
                  <a:cubicBezTo>
                    <a:pt x="236" y="36"/>
                    <a:pt x="198" y="74"/>
                    <a:pt x="166" y="136"/>
                  </a:cubicBezTo>
                  <a:cubicBezTo>
                    <a:pt x="136" y="196"/>
                    <a:pt x="113" y="260"/>
                    <a:pt x="92" y="322"/>
                  </a:cubicBezTo>
                  <a:cubicBezTo>
                    <a:pt x="91" y="326"/>
                    <a:pt x="91" y="326"/>
                    <a:pt x="91" y="326"/>
                  </a:cubicBezTo>
                  <a:cubicBezTo>
                    <a:pt x="66" y="395"/>
                    <a:pt x="45" y="466"/>
                    <a:pt x="26" y="537"/>
                  </a:cubicBezTo>
                  <a:cubicBezTo>
                    <a:pt x="18" y="572"/>
                    <a:pt x="9" y="608"/>
                    <a:pt x="1" y="645"/>
                  </a:cubicBezTo>
                  <a:cubicBezTo>
                    <a:pt x="0" y="651"/>
                    <a:pt x="2" y="658"/>
                    <a:pt x="6" y="662"/>
                  </a:cubicBezTo>
                  <a:cubicBezTo>
                    <a:pt x="10" y="665"/>
                    <a:pt x="15" y="667"/>
                    <a:pt x="19" y="667"/>
                  </a:cubicBezTo>
                  <a:cubicBezTo>
                    <a:pt x="21" y="667"/>
                    <a:pt x="23" y="667"/>
                    <a:pt x="25" y="666"/>
                  </a:cubicBezTo>
                  <a:cubicBezTo>
                    <a:pt x="31" y="664"/>
                    <a:pt x="35" y="660"/>
                    <a:pt x="36" y="653"/>
                  </a:cubicBezTo>
                  <a:cubicBezTo>
                    <a:pt x="67" y="511"/>
                    <a:pt x="109" y="371"/>
                    <a:pt x="161" y="238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85" y="176"/>
                    <a:pt x="206" y="124"/>
                    <a:pt x="244" y="86"/>
                  </a:cubicBezTo>
                  <a:cubicBezTo>
                    <a:pt x="264" y="66"/>
                    <a:pt x="289" y="54"/>
                    <a:pt x="315" y="51"/>
                  </a:cubicBezTo>
                  <a:cubicBezTo>
                    <a:pt x="351" y="47"/>
                    <a:pt x="386" y="57"/>
                    <a:pt x="416" y="67"/>
                  </a:cubicBezTo>
                  <a:cubicBezTo>
                    <a:pt x="526" y="103"/>
                    <a:pt x="620" y="180"/>
                    <a:pt x="683" y="284"/>
                  </a:cubicBezTo>
                  <a:cubicBezTo>
                    <a:pt x="687" y="291"/>
                    <a:pt x="692" y="299"/>
                    <a:pt x="697" y="307"/>
                  </a:cubicBezTo>
                  <a:cubicBezTo>
                    <a:pt x="743" y="385"/>
                    <a:pt x="800" y="483"/>
                    <a:pt x="906" y="474"/>
                  </a:cubicBezTo>
                  <a:cubicBezTo>
                    <a:pt x="954" y="471"/>
                    <a:pt x="1000" y="445"/>
                    <a:pt x="1047" y="396"/>
                  </a:cubicBezTo>
                  <a:cubicBezTo>
                    <a:pt x="1072" y="371"/>
                    <a:pt x="1093" y="344"/>
                    <a:pt x="1114" y="317"/>
                  </a:cubicBezTo>
                  <a:cubicBezTo>
                    <a:pt x="1129" y="297"/>
                    <a:pt x="1145" y="276"/>
                    <a:pt x="1162" y="257"/>
                  </a:cubicBezTo>
                  <a:cubicBezTo>
                    <a:pt x="1212" y="201"/>
                    <a:pt x="1261" y="165"/>
                    <a:pt x="1311" y="147"/>
                  </a:cubicBezTo>
                  <a:cubicBezTo>
                    <a:pt x="1372" y="126"/>
                    <a:pt x="1433" y="130"/>
                    <a:pt x="1478" y="158"/>
                  </a:cubicBezTo>
                  <a:cubicBezTo>
                    <a:pt x="1541" y="197"/>
                    <a:pt x="1564" y="271"/>
                    <a:pt x="1586" y="343"/>
                  </a:cubicBezTo>
                  <a:cubicBezTo>
                    <a:pt x="1593" y="368"/>
                    <a:pt x="1600" y="392"/>
                    <a:pt x="1609" y="414"/>
                  </a:cubicBezTo>
                  <a:cubicBezTo>
                    <a:pt x="1631" y="470"/>
                    <a:pt x="1658" y="510"/>
                    <a:pt x="1694" y="537"/>
                  </a:cubicBezTo>
                  <a:cubicBezTo>
                    <a:pt x="1734" y="568"/>
                    <a:pt x="1787" y="587"/>
                    <a:pt x="1849" y="590"/>
                  </a:cubicBezTo>
                  <a:cubicBezTo>
                    <a:pt x="1938" y="595"/>
                    <a:pt x="2021" y="567"/>
                    <a:pt x="2102" y="541"/>
                  </a:cubicBezTo>
                  <a:cubicBezTo>
                    <a:pt x="2141" y="528"/>
                    <a:pt x="2182" y="514"/>
                    <a:pt x="2223" y="505"/>
                  </a:cubicBezTo>
                  <a:cubicBezTo>
                    <a:pt x="2291" y="489"/>
                    <a:pt x="2346" y="489"/>
                    <a:pt x="2397" y="504"/>
                  </a:cubicBezTo>
                  <a:cubicBezTo>
                    <a:pt x="2449" y="520"/>
                    <a:pt x="2491" y="549"/>
                    <a:pt x="2516" y="585"/>
                  </a:cubicBezTo>
                  <a:cubicBezTo>
                    <a:pt x="2529" y="605"/>
                    <a:pt x="2536" y="626"/>
                    <a:pt x="2539" y="649"/>
                  </a:cubicBezTo>
                  <a:cubicBezTo>
                    <a:pt x="2539" y="656"/>
                    <a:pt x="2543" y="661"/>
                    <a:pt x="2549" y="664"/>
                  </a:cubicBezTo>
                  <a:cubicBezTo>
                    <a:pt x="2555" y="667"/>
                    <a:pt x="2563" y="666"/>
                    <a:pt x="2568" y="663"/>
                  </a:cubicBezTo>
                  <a:cubicBezTo>
                    <a:pt x="2573" y="659"/>
                    <a:pt x="2575" y="654"/>
                    <a:pt x="2574" y="648"/>
                  </a:cubicBezTo>
                  <a:cubicBezTo>
                    <a:pt x="2564" y="534"/>
                    <a:pt x="2452" y="470"/>
                    <a:pt x="2352" y="4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6" r:id="rId7"/>
    <p:sldLayoutId id="2147483658" r:id="rId8"/>
    <p:sldLayoutId id="2147483659" r:id="rId9"/>
    <p:sldLayoutId id="2147483661" r:id="rId10"/>
    <p:sldLayoutId id="2147483662" r:id="rId11"/>
    <p:sldLayoutId id="2147483667" r:id="rId12"/>
    <p:sldLayoutId id="2147483670" r:id="rId13"/>
    <p:sldLayoutId id="2147483674" r:id="rId14"/>
    <p:sldLayoutId id="2147483677" r:id="rId15"/>
    <p:sldLayoutId id="2147483678" r:id="rId16"/>
    <p:sldLayoutId id="2147483679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37"/>
          <p:cNvSpPr txBox="1">
            <a:spLocks noGrp="1"/>
          </p:cNvSpPr>
          <p:nvPr>
            <p:ph type="ctrTitle"/>
          </p:nvPr>
        </p:nvSpPr>
        <p:spPr>
          <a:xfrm>
            <a:off x="255943" y="1641362"/>
            <a:ext cx="5584326" cy="82669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800" dirty="0">
                <a:solidFill>
                  <a:srgbClr val="8EDDD8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반짝반짝 </a:t>
            </a:r>
            <a:r>
              <a:rPr lang="ko-KR" altLang="en-US" sz="2800" b="1" dirty="0">
                <a:solidFill>
                  <a:srgbClr val="8EDDD8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보석십자수</a:t>
            </a:r>
            <a:endParaRPr sz="2800" b="1" dirty="0">
              <a:solidFill>
                <a:srgbClr val="8EDDD8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01" name="Google Shape;801;p37"/>
          <p:cNvSpPr txBox="1">
            <a:spLocks noGrp="1"/>
          </p:cNvSpPr>
          <p:nvPr>
            <p:ph type="subTitle" idx="1"/>
          </p:nvPr>
        </p:nvSpPr>
        <p:spPr>
          <a:xfrm>
            <a:off x="306070" y="2879161"/>
            <a:ext cx="4907173" cy="6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- MBTI </a:t>
            </a:r>
            <a:r>
              <a:rPr lang="ko-KR" altLang="en-US" sz="1400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유형을 참고하여 아이들에게 맞는 직업을 찾아보세요</a:t>
            </a:r>
            <a:r>
              <a:rPr lang="en-US" altLang="ko-KR" sz="1400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! - </a:t>
            </a:r>
            <a:endParaRPr sz="1400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802" name="Google Shape;802;p37"/>
          <p:cNvGrpSpPr/>
          <p:nvPr/>
        </p:nvGrpSpPr>
        <p:grpSpPr>
          <a:xfrm>
            <a:off x="5363939" y="1370007"/>
            <a:ext cx="2935927" cy="2029718"/>
            <a:chOff x="5363939" y="1370007"/>
            <a:chExt cx="2935927" cy="2029718"/>
          </a:xfrm>
        </p:grpSpPr>
        <p:sp>
          <p:nvSpPr>
            <p:cNvPr id="803" name="Google Shape;803;p37"/>
            <p:cNvSpPr/>
            <p:nvPr/>
          </p:nvSpPr>
          <p:spPr>
            <a:xfrm>
              <a:off x="6477764" y="1370007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37"/>
            <p:cNvSpPr/>
            <p:nvPr/>
          </p:nvSpPr>
          <p:spPr>
            <a:xfrm>
              <a:off x="5363939" y="309188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37"/>
            <p:cNvSpPr/>
            <p:nvPr/>
          </p:nvSpPr>
          <p:spPr>
            <a:xfrm>
              <a:off x="8005114" y="207958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6" name="Google Shape;806;p37"/>
          <p:cNvGrpSpPr/>
          <p:nvPr/>
        </p:nvGrpSpPr>
        <p:grpSpPr>
          <a:xfrm rot="4525060">
            <a:off x="5323654" y="746038"/>
            <a:ext cx="540614" cy="1030134"/>
            <a:chOff x="6989763" y="3032125"/>
            <a:chExt cx="1041400" cy="1984375"/>
          </a:xfrm>
        </p:grpSpPr>
        <p:sp>
          <p:nvSpPr>
            <p:cNvPr id="807" name="Google Shape;807;p37"/>
            <p:cNvSpPr/>
            <p:nvPr/>
          </p:nvSpPr>
          <p:spPr>
            <a:xfrm>
              <a:off x="7339013" y="3814763"/>
              <a:ext cx="692150" cy="1201738"/>
            </a:xfrm>
            <a:custGeom>
              <a:avLst/>
              <a:gdLst/>
              <a:ahLst/>
              <a:cxnLst/>
              <a:rect l="l" t="t" r="r" b="b"/>
              <a:pathLst>
                <a:path w="469" h="815" extrusionOk="0">
                  <a:moveTo>
                    <a:pt x="0" y="48"/>
                  </a:moveTo>
                  <a:cubicBezTo>
                    <a:pt x="58" y="262"/>
                    <a:pt x="126" y="451"/>
                    <a:pt x="242" y="682"/>
                  </a:cubicBezTo>
                  <a:cubicBezTo>
                    <a:pt x="308" y="815"/>
                    <a:pt x="469" y="729"/>
                    <a:pt x="421" y="608"/>
                  </a:cubicBezTo>
                  <a:cubicBezTo>
                    <a:pt x="352" y="405"/>
                    <a:pt x="230" y="203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37"/>
            <p:cNvSpPr/>
            <p:nvPr/>
          </p:nvSpPr>
          <p:spPr>
            <a:xfrm>
              <a:off x="7197726" y="3503613"/>
              <a:ext cx="403225" cy="530225"/>
            </a:xfrm>
            <a:custGeom>
              <a:avLst/>
              <a:gdLst/>
              <a:ahLst/>
              <a:cxnLst/>
              <a:rect l="l" t="t" r="r" b="b"/>
              <a:pathLst>
                <a:path w="274" h="359" extrusionOk="0">
                  <a:moveTo>
                    <a:pt x="0" y="45"/>
                  </a:moveTo>
                  <a:cubicBezTo>
                    <a:pt x="22" y="136"/>
                    <a:pt x="64" y="248"/>
                    <a:pt x="87" y="351"/>
                  </a:cubicBezTo>
                  <a:cubicBezTo>
                    <a:pt x="147" y="359"/>
                    <a:pt x="242" y="309"/>
                    <a:pt x="274" y="270"/>
                  </a:cubicBezTo>
                  <a:cubicBezTo>
                    <a:pt x="227" y="206"/>
                    <a:pt x="165" y="105"/>
                    <a:pt x="10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37"/>
            <p:cNvSpPr/>
            <p:nvPr/>
          </p:nvSpPr>
          <p:spPr>
            <a:xfrm>
              <a:off x="6989763" y="3057525"/>
              <a:ext cx="427037" cy="650875"/>
            </a:xfrm>
            <a:custGeom>
              <a:avLst/>
              <a:gdLst/>
              <a:ahLst/>
              <a:cxnLst/>
              <a:rect l="l" t="t" r="r" b="b"/>
              <a:pathLst>
                <a:path w="290" h="441" extrusionOk="0">
                  <a:moveTo>
                    <a:pt x="55" y="0"/>
                  </a:moveTo>
                  <a:cubicBezTo>
                    <a:pt x="38" y="102"/>
                    <a:pt x="0" y="246"/>
                    <a:pt x="70" y="352"/>
                  </a:cubicBezTo>
                  <a:cubicBezTo>
                    <a:pt x="129" y="441"/>
                    <a:pt x="290" y="379"/>
                    <a:pt x="286" y="283"/>
                  </a:cubicBezTo>
                  <a:cubicBezTo>
                    <a:pt x="280" y="142"/>
                    <a:pt x="116" y="82"/>
                    <a:pt x="55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37"/>
            <p:cNvSpPr/>
            <p:nvPr/>
          </p:nvSpPr>
          <p:spPr>
            <a:xfrm>
              <a:off x="7269163" y="3771900"/>
              <a:ext cx="290512" cy="155575"/>
            </a:xfrm>
            <a:custGeom>
              <a:avLst/>
              <a:gdLst/>
              <a:ahLst/>
              <a:cxnLst/>
              <a:rect l="l" t="t" r="r" b="b"/>
              <a:pathLst>
                <a:path w="197" h="105" extrusionOk="0">
                  <a:moveTo>
                    <a:pt x="18" y="103"/>
                  </a:moveTo>
                  <a:cubicBezTo>
                    <a:pt x="79" y="94"/>
                    <a:pt x="142" y="65"/>
                    <a:pt x="188" y="23"/>
                  </a:cubicBezTo>
                  <a:cubicBezTo>
                    <a:pt x="197" y="14"/>
                    <a:pt x="183" y="0"/>
                    <a:pt x="173" y="9"/>
                  </a:cubicBezTo>
                  <a:cubicBezTo>
                    <a:pt x="130" y="48"/>
                    <a:pt x="70" y="75"/>
                    <a:pt x="13" y="84"/>
                  </a:cubicBezTo>
                  <a:cubicBezTo>
                    <a:pt x="0" y="86"/>
                    <a:pt x="5" y="105"/>
                    <a:pt x="18" y="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37"/>
            <p:cNvSpPr/>
            <p:nvPr/>
          </p:nvSpPr>
          <p:spPr>
            <a:xfrm>
              <a:off x="7285038" y="3824288"/>
              <a:ext cx="307975" cy="163513"/>
            </a:xfrm>
            <a:custGeom>
              <a:avLst/>
              <a:gdLst/>
              <a:ahLst/>
              <a:cxnLst/>
              <a:rect l="l" t="t" r="r" b="b"/>
              <a:pathLst>
                <a:path w="209" h="110" extrusionOk="0">
                  <a:moveTo>
                    <a:pt x="18" y="108"/>
                  </a:moveTo>
                  <a:cubicBezTo>
                    <a:pt x="83" y="97"/>
                    <a:pt x="149" y="66"/>
                    <a:pt x="199" y="23"/>
                  </a:cubicBezTo>
                  <a:cubicBezTo>
                    <a:pt x="209" y="14"/>
                    <a:pt x="194" y="0"/>
                    <a:pt x="184" y="8"/>
                  </a:cubicBezTo>
                  <a:cubicBezTo>
                    <a:pt x="137" y="50"/>
                    <a:pt x="74" y="78"/>
                    <a:pt x="13" y="88"/>
                  </a:cubicBezTo>
                  <a:cubicBezTo>
                    <a:pt x="0" y="90"/>
                    <a:pt x="5" y="110"/>
                    <a:pt x="18" y="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37"/>
            <p:cNvSpPr/>
            <p:nvPr/>
          </p:nvSpPr>
          <p:spPr>
            <a:xfrm>
              <a:off x="7011988" y="3032125"/>
              <a:ext cx="73025" cy="411163"/>
            </a:xfrm>
            <a:custGeom>
              <a:avLst/>
              <a:gdLst/>
              <a:ahLst/>
              <a:cxnLst/>
              <a:rect l="l" t="t" r="r" b="b"/>
              <a:pathLst>
                <a:path w="50" h="278" extrusionOk="0">
                  <a:moveTo>
                    <a:pt x="29" y="13"/>
                  </a:moveTo>
                  <a:cubicBezTo>
                    <a:pt x="26" y="97"/>
                    <a:pt x="0" y="181"/>
                    <a:pt x="20" y="266"/>
                  </a:cubicBezTo>
                  <a:cubicBezTo>
                    <a:pt x="23" y="278"/>
                    <a:pt x="43" y="273"/>
                    <a:pt x="40" y="260"/>
                  </a:cubicBezTo>
                  <a:cubicBezTo>
                    <a:pt x="21" y="178"/>
                    <a:pt x="47" y="95"/>
                    <a:pt x="50" y="13"/>
                  </a:cubicBezTo>
                  <a:cubicBezTo>
                    <a:pt x="50" y="0"/>
                    <a:pt x="30" y="0"/>
                    <a:pt x="2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37"/>
            <p:cNvSpPr/>
            <p:nvPr/>
          </p:nvSpPr>
          <p:spPr>
            <a:xfrm>
              <a:off x="7045326" y="3038475"/>
              <a:ext cx="161925" cy="401637"/>
            </a:xfrm>
            <a:custGeom>
              <a:avLst/>
              <a:gdLst/>
              <a:ahLst/>
              <a:cxnLst/>
              <a:rect l="l" t="t" r="r" b="b"/>
              <a:pathLst>
                <a:path w="110" h="272" extrusionOk="0">
                  <a:moveTo>
                    <a:pt x="7" y="13"/>
                  </a:moveTo>
                  <a:cubicBezTo>
                    <a:pt x="0" y="101"/>
                    <a:pt x="40" y="188"/>
                    <a:pt x="86" y="261"/>
                  </a:cubicBezTo>
                  <a:cubicBezTo>
                    <a:pt x="93" y="272"/>
                    <a:pt x="110" y="262"/>
                    <a:pt x="103" y="251"/>
                  </a:cubicBezTo>
                  <a:cubicBezTo>
                    <a:pt x="60" y="180"/>
                    <a:pt x="21" y="98"/>
                    <a:pt x="28" y="13"/>
                  </a:cubicBezTo>
                  <a:cubicBezTo>
                    <a:pt x="29" y="0"/>
                    <a:pt x="8" y="0"/>
                    <a:pt x="7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37"/>
            <p:cNvSpPr/>
            <p:nvPr/>
          </p:nvSpPr>
          <p:spPr>
            <a:xfrm>
              <a:off x="7050088" y="3035300"/>
              <a:ext cx="228600" cy="309562"/>
            </a:xfrm>
            <a:custGeom>
              <a:avLst/>
              <a:gdLst/>
              <a:ahLst/>
              <a:cxnLst/>
              <a:rect l="l" t="t" r="r" b="b"/>
              <a:pathLst>
                <a:path w="155" h="209" extrusionOk="0">
                  <a:moveTo>
                    <a:pt x="4" y="17"/>
                  </a:moveTo>
                  <a:cubicBezTo>
                    <a:pt x="29" y="88"/>
                    <a:pt x="82" y="146"/>
                    <a:pt x="132" y="199"/>
                  </a:cubicBezTo>
                  <a:cubicBezTo>
                    <a:pt x="141" y="209"/>
                    <a:pt x="155" y="195"/>
                    <a:pt x="146" y="185"/>
                  </a:cubicBezTo>
                  <a:cubicBezTo>
                    <a:pt x="99" y="134"/>
                    <a:pt x="47" y="79"/>
                    <a:pt x="24" y="12"/>
                  </a:cubicBezTo>
                  <a:cubicBezTo>
                    <a:pt x="20" y="0"/>
                    <a:pt x="0" y="5"/>
                    <a:pt x="4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5" name="Google Shape;815;p37"/>
          <p:cNvGrpSpPr/>
          <p:nvPr/>
        </p:nvGrpSpPr>
        <p:grpSpPr>
          <a:xfrm>
            <a:off x="8577809" y="3057615"/>
            <a:ext cx="804866" cy="996762"/>
            <a:chOff x="4561176" y="359300"/>
            <a:chExt cx="3336924" cy="4129087"/>
          </a:xfrm>
        </p:grpSpPr>
        <p:sp>
          <p:nvSpPr>
            <p:cNvPr id="816" name="Google Shape;816;p37"/>
            <p:cNvSpPr/>
            <p:nvPr/>
          </p:nvSpPr>
          <p:spPr>
            <a:xfrm>
              <a:off x="4561175" y="359300"/>
              <a:ext cx="3336924" cy="3086097"/>
            </a:xfrm>
            <a:custGeom>
              <a:avLst/>
              <a:gdLst/>
              <a:ahLst/>
              <a:cxnLst/>
              <a:rect l="l" t="t" r="r" b="b"/>
              <a:pathLst>
                <a:path w="2263" h="2092" extrusionOk="0">
                  <a:moveTo>
                    <a:pt x="1086" y="2092"/>
                  </a:moveTo>
                  <a:cubicBezTo>
                    <a:pt x="930" y="1732"/>
                    <a:pt x="930" y="1732"/>
                    <a:pt x="930" y="1732"/>
                  </a:cubicBezTo>
                  <a:cubicBezTo>
                    <a:pt x="930" y="1732"/>
                    <a:pt x="738" y="1789"/>
                    <a:pt x="568" y="1719"/>
                  </a:cubicBezTo>
                  <a:cubicBezTo>
                    <a:pt x="5" y="1488"/>
                    <a:pt x="0" y="648"/>
                    <a:pt x="693" y="362"/>
                  </a:cubicBezTo>
                  <a:cubicBezTo>
                    <a:pt x="1569" y="0"/>
                    <a:pt x="2263" y="1006"/>
                    <a:pt x="1487" y="1466"/>
                  </a:cubicBezTo>
                  <a:cubicBezTo>
                    <a:pt x="1642" y="1807"/>
                    <a:pt x="1642" y="1807"/>
                    <a:pt x="1642" y="1807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37"/>
            <p:cNvSpPr/>
            <p:nvPr/>
          </p:nvSpPr>
          <p:spPr>
            <a:xfrm>
              <a:off x="5574001" y="2145238"/>
              <a:ext cx="804863" cy="974725"/>
            </a:xfrm>
            <a:custGeom>
              <a:avLst/>
              <a:gdLst/>
              <a:ahLst/>
              <a:cxnLst/>
              <a:rect l="l" t="t" r="r" b="b"/>
              <a:pathLst>
                <a:path w="546" h="661" extrusionOk="0">
                  <a:moveTo>
                    <a:pt x="525" y="599"/>
                  </a:moveTo>
                  <a:cubicBezTo>
                    <a:pt x="390" y="395"/>
                    <a:pt x="237" y="204"/>
                    <a:pt x="69" y="28"/>
                  </a:cubicBezTo>
                  <a:cubicBezTo>
                    <a:pt x="42" y="0"/>
                    <a:pt x="0" y="42"/>
                    <a:pt x="26" y="70"/>
                  </a:cubicBezTo>
                  <a:cubicBezTo>
                    <a:pt x="191" y="243"/>
                    <a:pt x="341" y="430"/>
                    <a:pt x="473" y="629"/>
                  </a:cubicBezTo>
                  <a:cubicBezTo>
                    <a:pt x="495" y="661"/>
                    <a:pt x="546" y="631"/>
                    <a:pt x="525" y="5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37"/>
            <p:cNvSpPr/>
            <p:nvPr/>
          </p:nvSpPr>
          <p:spPr>
            <a:xfrm>
              <a:off x="6491575" y="1854725"/>
              <a:ext cx="195263" cy="1123950"/>
            </a:xfrm>
            <a:custGeom>
              <a:avLst/>
              <a:gdLst/>
              <a:ahLst/>
              <a:cxnLst/>
              <a:rect l="l" t="t" r="r" b="b"/>
              <a:pathLst>
                <a:path w="132" h="762" extrusionOk="0">
                  <a:moveTo>
                    <a:pt x="125" y="709"/>
                  </a:moveTo>
                  <a:cubicBezTo>
                    <a:pt x="81" y="488"/>
                    <a:pt x="60" y="264"/>
                    <a:pt x="62" y="39"/>
                  </a:cubicBezTo>
                  <a:cubicBezTo>
                    <a:pt x="62" y="0"/>
                    <a:pt x="2" y="0"/>
                    <a:pt x="2" y="39"/>
                  </a:cubicBezTo>
                  <a:cubicBezTo>
                    <a:pt x="0" y="269"/>
                    <a:pt x="22" y="499"/>
                    <a:pt x="67" y="725"/>
                  </a:cubicBezTo>
                  <a:cubicBezTo>
                    <a:pt x="74" y="762"/>
                    <a:pt x="132" y="746"/>
                    <a:pt x="125" y="7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37"/>
            <p:cNvSpPr/>
            <p:nvPr/>
          </p:nvSpPr>
          <p:spPr>
            <a:xfrm>
              <a:off x="5583526" y="1637238"/>
              <a:ext cx="1009651" cy="739775"/>
            </a:xfrm>
            <a:custGeom>
              <a:avLst/>
              <a:gdLst/>
              <a:ahLst/>
              <a:cxnLst/>
              <a:rect l="l" t="t" r="r" b="b"/>
              <a:pathLst>
                <a:path w="685" h="501" extrusionOk="0">
                  <a:moveTo>
                    <a:pt x="18" y="416"/>
                  </a:moveTo>
                  <a:cubicBezTo>
                    <a:pt x="48" y="474"/>
                    <a:pt x="119" y="501"/>
                    <a:pt x="182" y="485"/>
                  </a:cubicBezTo>
                  <a:cubicBezTo>
                    <a:pt x="258" y="467"/>
                    <a:pt x="291" y="388"/>
                    <a:pt x="286" y="315"/>
                  </a:cubicBezTo>
                  <a:cubicBezTo>
                    <a:pt x="280" y="241"/>
                    <a:pt x="248" y="134"/>
                    <a:pt x="158" y="130"/>
                  </a:cubicBezTo>
                  <a:cubicBezTo>
                    <a:pt x="121" y="129"/>
                    <a:pt x="90" y="152"/>
                    <a:pt x="76" y="186"/>
                  </a:cubicBezTo>
                  <a:cubicBezTo>
                    <a:pt x="61" y="223"/>
                    <a:pt x="69" y="263"/>
                    <a:pt x="89" y="296"/>
                  </a:cubicBezTo>
                  <a:cubicBezTo>
                    <a:pt x="129" y="365"/>
                    <a:pt x="205" y="434"/>
                    <a:pt x="286" y="446"/>
                  </a:cubicBezTo>
                  <a:cubicBezTo>
                    <a:pt x="369" y="457"/>
                    <a:pt x="446" y="403"/>
                    <a:pt x="481" y="330"/>
                  </a:cubicBezTo>
                  <a:cubicBezTo>
                    <a:pt x="501" y="289"/>
                    <a:pt x="510" y="244"/>
                    <a:pt x="512" y="199"/>
                  </a:cubicBezTo>
                  <a:cubicBezTo>
                    <a:pt x="515" y="158"/>
                    <a:pt x="515" y="111"/>
                    <a:pt x="495" y="74"/>
                  </a:cubicBezTo>
                  <a:cubicBezTo>
                    <a:pt x="456" y="0"/>
                    <a:pt x="360" y="6"/>
                    <a:pt x="328" y="82"/>
                  </a:cubicBezTo>
                  <a:cubicBezTo>
                    <a:pt x="294" y="163"/>
                    <a:pt x="345" y="262"/>
                    <a:pt x="421" y="298"/>
                  </a:cubicBezTo>
                  <a:cubicBezTo>
                    <a:pt x="461" y="318"/>
                    <a:pt x="507" y="322"/>
                    <a:pt x="549" y="310"/>
                  </a:cubicBezTo>
                  <a:cubicBezTo>
                    <a:pt x="597" y="298"/>
                    <a:pt x="630" y="268"/>
                    <a:pt x="661" y="231"/>
                  </a:cubicBezTo>
                  <a:cubicBezTo>
                    <a:pt x="685" y="201"/>
                    <a:pt x="643" y="159"/>
                    <a:pt x="618" y="189"/>
                  </a:cubicBezTo>
                  <a:cubicBezTo>
                    <a:pt x="585" y="230"/>
                    <a:pt x="547" y="261"/>
                    <a:pt x="490" y="257"/>
                  </a:cubicBezTo>
                  <a:cubicBezTo>
                    <a:pt x="438" y="253"/>
                    <a:pt x="396" y="214"/>
                    <a:pt x="381" y="165"/>
                  </a:cubicBezTo>
                  <a:cubicBezTo>
                    <a:pt x="375" y="144"/>
                    <a:pt x="375" y="121"/>
                    <a:pt x="385" y="102"/>
                  </a:cubicBezTo>
                  <a:cubicBezTo>
                    <a:pt x="396" y="78"/>
                    <a:pt x="418" y="72"/>
                    <a:pt x="436" y="93"/>
                  </a:cubicBezTo>
                  <a:cubicBezTo>
                    <a:pt x="454" y="115"/>
                    <a:pt x="454" y="147"/>
                    <a:pt x="453" y="174"/>
                  </a:cubicBezTo>
                  <a:cubicBezTo>
                    <a:pt x="453" y="203"/>
                    <a:pt x="451" y="232"/>
                    <a:pt x="443" y="260"/>
                  </a:cubicBezTo>
                  <a:cubicBezTo>
                    <a:pt x="430" y="311"/>
                    <a:pt x="399" y="361"/>
                    <a:pt x="348" y="380"/>
                  </a:cubicBezTo>
                  <a:cubicBezTo>
                    <a:pt x="293" y="402"/>
                    <a:pt x="239" y="372"/>
                    <a:pt x="200" y="335"/>
                  </a:cubicBezTo>
                  <a:cubicBezTo>
                    <a:pt x="170" y="308"/>
                    <a:pt x="108" y="252"/>
                    <a:pt x="132" y="206"/>
                  </a:cubicBezTo>
                  <a:cubicBezTo>
                    <a:pt x="146" y="179"/>
                    <a:pt x="176" y="192"/>
                    <a:pt x="192" y="210"/>
                  </a:cubicBezTo>
                  <a:cubicBezTo>
                    <a:pt x="209" y="231"/>
                    <a:pt x="217" y="261"/>
                    <a:pt x="222" y="287"/>
                  </a:cubicBezTo>
                  <a:cubicBezTo>
                    <a:pt x="232" y="334"/>
                    <a:pt x="230" y="402"/>
                    <a:pt x="178" y="424"/>
                  </a:cubicBezTo>
                  <a:cubicBezTo>
                    <a:pt x="138" y="441"/>
                    <a:pt x="89" y="424"/>
                    <a:pt x="69" y="385"/>
                  </a:cubicBezTo>
                  <a:cubicBezTo>
                    <a:pt x="52" y="351"/>
                    <a:pt x="0" y="381"/>
                    <a:pt x="18" y="4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37"/>
            <p:cNvSpPr/>
            <p:nvPr/>
          </p:nvSpPr>
          <p:spPr>
            <a:xfrm>
              <a:off x="6121688" y="935563"/>
              <a:ext cx="777874" cy="442912"/>
            </a:xfrm>
            <a:custGeom>
              <a:avLst/>
              <a:gdLst/>
              <a:ahLst/>
              <a:cxnLst/>
              <a:rect l="l" t="t" r="r" b="b"/>
              <a:pathLst>
                <a:path w="527" h="301" extrusionOk="0">
                  <a:moveTo>
                    <a:pt x="39" y="69"/>
                  </a:moveTo>
                  <a:cubicBezTo>
                    <a:pt x="200" y="61"/>
                    <a:pt x="360" y="137"/>
                    <a:pt x="454" y="270"/>
                  </a:cubicBezTo>
                  <a:cubicBezTo>
                    <a:pt x="475" y="301"/>
                    <a:pt x="527" y="271"/>
                    <a:pt x="505" y="240"/>
                  </a:cubicBezTo>
                  <a:cubicBezTo>
                    <a:pt x="400" y="90"/>
                    <a:pt x="222" y="0"/>
                    <a:pt x="39" y="9"/>
                  </a:cubicBezTo>
                  <a:cubicBezTo>
                    <a:pt x="0" y="11"/>
                    <a:pt x="0" y="71"/>
                    <a:pt x="39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37"/>
            <p:cNvSpPr/>
            <p:nvPr/>
          </p:nvSpPr>
          <p:spPr>
            <a:xfrm>
              <a:off x="6235988" y="1157813"/>
              <a:ext cx="396875" cy="265113"/>
            </a:xfrm>
            <a:custGeom>
              <a:avLst/>
              <a:gdLst/>
              <a:ahLst/>
              <a:cxnLst/>
              <a:rect l="l" t="t" r="r" b="b"/>
              <a:pathLst>
                <a:path w="270" h="180" extrusionOk="0">
                  <a:moveTo>
                    <a:pt x="25" y="61"/>
                  </a:moveTo>
                  <a:cubicBezTo>
                    <a:pt x="63" y="68"/>
                    <a:pt x="96" y="80"/>
                    <a:pt x="129" y="99"/>
                  </a:cubicBezTo>
                  <a:cubicBezTo>
                    <a:pt x="163" y="118"/>
                    <a:pt x="189" y="139"/>
                    <a:pt x="216" y="168"/>
                  </a:cubicBezTo>
                  <a:cubicBezTo>
                    <a:pt x="227" y="180"/>
                    <a:pt x="247" y="179"/>
                    <a:pt x="258" y="168"/>
                  </a:cubicBezTo>
                  <a:cubicBezTo>
                    <a:pt x="270" y="156"/>
                    <a:pt x="269" y="138"/>
                    <a:pt x="258" y="126"/>
                  </a:cubicBezTo>
                  <a:cubicBezTo>
                    <a:pt x="201" y="63"/>
                    <a:pt x="124" y="19"/>
                    <a:pt x="41" y="3"/>
                  </a:cubicBezTo>
                  <a:cubicBezTo>
                    <a:pt x="25" y="0"/>
                    <a:pt x="8" y="8"/>
                    <a:pt x="4" y="24"/>
                  </a:cubicBezTo>
                  <a:cubicBezTo>
                    <a:pt x="0" y="39"/>
                    <a:pt x="9" y="58"/>
                    <a:pt x="25" y="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37"/>
            <p:cNvSpPr/>
            <p:nvPr/>
          </p:nvSpPr>
          <p:spPr>
            <a:xfrm>
              <a:off x="6282026" y="3399363"/>
              <a:ext cx="1193801" cy="1089024"/>
            </a:xfrm>
            <a:custGeom>
              <a:avLst/>
              <a:gdLst/>
              <a:ahLst/>
              <a:cxnLst/>
              <a:rect l="l" t="t" r="r" b="b"/>
              <a:pathLst>
                <a:path w="809" h="738" extrusionOk="0">
                  <a:moveTo>
                    <a:pt x="0" y="227"/>
                  </a:moveTo>
                  <a:cubicBezTo>
                    <a:pt x="158" y="738"/>
                    <a:pt x="809" y="376"/>
                    <a:pt x="5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37"/>
            <p:cNvSpPr/>
            <p:nvPr/>
          </p:nvSpPr>
          <p:spPr>
            <a:xfrm>
              <a:off x="5840700" y="2654825"/>
              <a:ext cx="1349376" cy="852488"/>
            </a:xfrm>
            <a:custGeom>
              <a:avLst/>
              <a:gdLst/>
              <a:ahLst/>
              <a:cxnLst/>
              <a:rect l="l" t="t" r="r" b="b"/>
              <a:pathLst>
                <a:path w="916" h="578" extrusionOk="0">
                  <a:moveTo>
                    <a:pt x="226" y="548"/>
                  </a:moveTo>
                  <a:cubicBezTo>
                    <a:pt x="420" y="471"/>
                    <a:pt x="613" y="389"/>
                    <a:pt x="804" y="303"/>
                  </a:cubicBezTo>
                  <a:cubicBezTo>
                    <a:pt x="874" y="272"/>
                    <a:pt x="916" y="183"/>
                    <a:pt x="881" y="111"/>
                  </a:cubicBezTo>
                  <a:cubicBezTo>
                    <a:pt x="847" y="41"/>
                    <a:pt x="763" y="0"/>
                    <a:pt x="689" y="34"/>
                  </a:cubicBezTo>
                  <a:cubicBezTo>
                    <a:pt x="498" y="120"/>
                    <a:pt x="305" y="202"/>
                    <a:pt x="111" y="279"/>
                  </a:cubicBezTo>
                  <a:cubicBezTo>
                    <a:pt x="39" y="307"/>
                    <a:pt x="0" y="401"/>
                    <a:pt x="34" y="471"/>
                  </a:cubicBezTo>
                  <a:cubicBezTo>
                    <a:pt x="69" y="544"/>
                    <a:pt x="149" y="578"/>
                    <a:pt x="226" y="5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37"/>
            <p:cNvSpPr/>
            <p:nvPr/>
          </p:nvSpPr>
          <p:spPr>
            <a:xfrm>
              <a:off x="5940713" y="2889775"/>
              <a:ext cx="1349376" cy="852488"/>
            </a:xfrm>
            <a:custGeom>
              <a:avLst/>
              <a:gdLst/>
              <a:ahLst/>
              <a:cxnLst/>
              <a:rect l="l" t="t" r="r" b="b"/>
              <a:pathLst>
                <a:path w="915" h="578" extrusionOk="0">
                  <a:moveTo>
                    <a:pt x="226" y="547"/>
                  </a:moveTo>
                  <a:cubicBezTo>
                    <a:pt x="420" y="470"/>
                    <a:pt x="613" y="389"/>
                    <a:pt x="804" y="303"/>
                  </a:cubicBezTo>
                  <a:cubicBezTo>
                    <a:pt x="873" y="271"/>
                    <a:pt x="915" y="183"/>
                    <a:pt x="880" y="110"/>
                  </a:cubicBezTo>
                  <a:cubicBezTo>
                    <a:pt x="847" y="40"/>
                    <a:pt x="763" y="0"/>
                    <a:pt x="688" y="33"/>
                  </a:cubicBezTo>
                  <a:cubicBezTo>
                    <a:pt x="497" y="119"/>
                    <a:pt x="305" y="201"/>
                    <a:pt x="110" y="278"/>
                  </a:cubicBezTo>
                  <a:cubicBezTo>
                    <a:pt x="39" y="306"/>
                    <a:pt x="0" y="400"/>
                    <a:pt x="33" y="470"/>
                  </a:cubicBezTo>
                  <a:cubicBezTo>
                    <a:pt x="69" y="544"/>
                    <a:pt x="149" y="578"/>
                    <a:pt x="226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37"/>
            <p:cNvSpPr/>
            <p:nvPr/>
          </p:nvSpPr>
          <p:spPr>
            <a:xfrm>
              <a:off x="6039138" y="3123138"/>
              <a:ext cx="1350963" cy="852488"/>
            </a:xfrm>
            <a:custGeom>
              <a:avLst/>
              <a:gdLst/>
              <a:ahLst/>
              <a:cxnLst/>
              <a:rect l="l" t="t" r="r" b="b"/>
              <a:pathLst>
                <a:path w="916" h="578" extrusionOk="0">
                  <a:moveTo>
                    <a:pt x="226" y="548"/>
                  </a:moveTo>
                  <a:cubicBezTo>
                    <a:pt x="421" y="470"/>
                    <a:pt x="613" y="389"/>
                    <a:pt x="804" y="303"/>
                  </a:cubicBezTo>
                  <a:cubicBezTo>
                    <a:pt x="874" y="271"/>
                    <a:pt x="916" y="183"/>
                    <a:pt x="881" y="111"/>
                  </a:cubicBezTo>
                  <a:cubicBezTo>
                    <a:pt x="847" y="40"/>
                    <a:pt x="764" y="0"/>
                    <a:pt x="689" y="34"/>
                  </a:cubicBezTo>
                  <a:cubicBezTo>
                    <a:pt x="498" y="120"/>
                    <a:pt x="306" y="201"/>
                    <a:pt x="111" y="278"/>
                  </a:cubicBezTo>
                  <a:cubicBezTo>
                    <a:pt x="40" y="307"/>
                    <a:pt x="0" y="401"/>
                    <a:pt x="34" y="471"/>
                  </a:cubicBezTo>
                  <a:cubicBezTo>
                    <a:pt x="69" y="544"/>
                    <a:pt x="150" y="578"/>
                    <a:pt x="226" y="5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6" name="Google Shape;826;p37"/>
          <p:cNvGrpSpPr/>
          <p:nvPr/>
        </p:nvGrpSpPr>
        <p:grpSpPr>
          <a:xfrm>
            <a:off x="5714767" y="1652364"/>
            <a:ext cx="2743383" cy="3491208"/>
            <a:chOff x="-6005512" y="-860437"/>
            <a:chExt cx="5396111" cy="6864350"/>
          </a:xfrm>
        </p:grpSpPr>
        <p:sp>
          <p:nvSpPr>
            <p:cNvPr id="827" name="Google Shape;827;p37"/>
            <p:cNvSpPr/>
            <p:nvPr/>
          </p:nvSpPr>
          <p:spPr>
            <a:xfrm>
              <a:off x="-5803899" y="4632313"/>
              <a:ext cx="3275013" cy="1371600"/>
            </a:xfrm>
            <a:custGeom>
              <a:avLst/>
              <a:gdLst/>
              <a:ahLst/>
              <a:cxnLst/>
              <a:rect l="l" t="t" r="r" b="b"/>
              <a:pathLst>
                <a:path w="2063" h="864" extrusionOk="0">
                  <a:moveTo>
                    <a:pt x="372" y="0"/>
                  </a:moveTo>
                  <a:lnTo>
                    <a:pt x="0" y="864"/>
                  </a:lnTo>
                  <a:lnTo>
                    <a:pt x="2063" y="864"/>
                  </a:lnTo>
                  <a:lnTo>
                    <a:pt x="2040" y="488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37"/>
            <p:cNvSpPr/>
            <p:nvPr/>
          </p:nvSpPr>
          <p:spPr>
            <a:xfrm>
              <a:off x="-5124449" y="-655650"/>
              <a:ext cx="3240667" cy="3072170"/>
            </a:xfrm>
            <a:custGeom>
              <a:avLst/>
              <a:gdLst/>
              <a:ahLst/>
              <a:cxnLst/>
              <a:rect l="l" t="t" r="r" b="b"/>
              <a:pathLst>
                <a:path w="2231" h="2115" extrusionOk="0">
                  <a:moveTo>
                    <a:pt x="2231" y="1738"/>
                  </a:moveTo>
                  <a:cubicBezTo>
                    <a:pt x="1807" y="2033"/>
                    <a:pt x="1243" y="2115"/>
                    <a:pt x="754" y="1953"/>
                  </a:cubicBezTo>
                  <a:cubicBezTo>
                    <a:pt x="507" y="1872"/>
                    <a:pt x="11" y="1567"/>
                    <a:pt x="0" y="1540"/>
                  </a:cubicBezTo>
                  <a:cubicBezTo>
                    <a:pt x="0" y="1540"/>
                    <a:pt x="143" y="953"/>
                    <a:pt x="262" y="727"/>
                  </a:cubicBezTo>
                  <a:cubicBezTo>
                    <a:pt x="324" y="609"/>
                    <a:pt x="400" y="496"/>
                    <a:pt x="489" y="397"/>
                  </a:cubicBezTo>
                  <a:cubicBezTo>
                    <a:pt x="491" y="395"/>
                    <a:pt x="492" y="393"/>
                    <a:pt x="494" y="391"/>
                  </a:cubicBezTo>
                  <a:cubicBezTo>
                    <a:pt x="630" y="235"/>
                    <a:pt x="809" y="116"/>
                    <a:pt x="1008" y="56"/>
                  </a:cubicBezTo>
                  <a:cubicBezTo>
                    <a:pt x="1151" y="13"/>
                    <a:pt x="1306" y="0"/>
                    <a:pt x="1450" y="41"/>
                  </a:cubicBezTo>
                  <a:cubicBezTo>
                    <a:pt x="1615" y="87"/>
                    <a:pt x="1755" y="202"/>
                    <a:pt x="1856" y="341"/>
                  </a:cubicBezTo>
                  <a:cubicBezTo>
                    <a:pt x="1958" y="479"/>
                    <a:pt x="2023" y="640"/>
                    <a:pt x="2075" y="804"/>
                  </a:cubicBezTo>
                  <a:cubicBezTo>
                    <a:pt x="2171" y="1105"/>
                    <a:pt x="2224" y="1421"/>
                    <a:pt x="2231" y="17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37"/>
            <p:cNvSpPr/>
            <p:nvPr/>
          </p:nvSpPr>
          <p:spPr>
            <a:xfrm>
              <a:off x="-3878262" y="2039925"/>
              <a:ext cx="493871" cy="228676"/>
            </a:xfrm>
            <a:custGeom>
              <a:avLst/>
              <a:gdLst/>
              <a:ahLst/>
              <a:cxnLst/>
              <a:rect l="l" t="t" r="r" b="b"/>
              <a:pathLst>
                <a:path w="340" h="157" extrusionOk="0">
                  <a:moveTo>
                    <a:pt x="3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183" y="157"/>
                    <a:pt x="340" y="123"/>
                  </a:cubicBezTo>
                  <a:cubicBezTo>
                    <a:pt x="322" y="42"/>
                    <a:pt x="322" y="42"/>
                    <a:pt x="322" y="42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7C44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37"/>
            <p:cNvSpPr/>
            <p:nvPr/>
          </p:nvSpPr>
          <p:spPr>
            <a:xfrm>
              <a:off x="-5113337" y="-261950"/>
              <a:ext cx="3214521" cy="2433042"/>
            </a:xfrm>
            <a:custGeom>
              <a:avLst/>
              <a:gdLst/>
              <a:ahLst/>
              <a:cxnLst/>
              <a:rect l="l" t="t" r="r" b="b"/>
              <a:pathLst>
                <a:path w="2213" h="1675" extrusionOk="0">
                  <a:moveTo>
                    <a:pt x="1935" y="1263"/>
                  </a:moveTo>
                  <a:cubicBezTo>
                    <a:pt x="1917" y="1264"/>
                    <a:pt x="1899" y="1262"/>
                    <a:pt x="1881" y="1259"/>
                  </a:cubicBezTo>
                  <a:cubicBezTo>
                    <a:pt x="1760" y="1621"/>
                    <a:pt x="1392" y="1675"/>
                    <a:pt x="971" y="1602"/>
                  </a:cubicBezTo>
                  <a:cubicBezTo>
                    <a:pt x="550" y="1528"/>
                    <a:pt x="222" y="1354"/>
                    <a:pt x="231" y="972"/>
                  </a:cubicBezTo>
                  <a:cubicBezTo>
                    <a:pt x="104" y="946"/>
                    <a:pt x="7" y="831"/>
                    <a:pt x="4" y="692"/>
                  </a:cubicBezTo>
                  <a:cubicBezTo>
                    <a:pt x="0" y="530"/>
                    <a:pt x="122" y="396"/>
                    <a:pt x="277" y="392"/>
                  </a:cubicBezTo>
                  <a:cubicBezTo>
                    <a:pt x="333" y="391"/>
                    <a:pt x="386" y="407"/>
                    <a:pt x="430" y="435"/>
                  </a:cubicBezTo>
                  <a:cubicBezTo>
                    <a:pt x="623" y="175"/>
                    <a:pt x="932" y="0"/>
                    <a:pt x="1241" y="54"/>
                  </a:cubicBezTo>
                  <a:cubicBezTo>
                    <a:pt x="1549" y="108"/>
                    <a:pt x="1780" y="375"/>
                    <a:pt x="1874" y="684"/>
                  </a:cubicBezTo>
                  <a:cubicBezTo>
                    <a:pt x="1889" y="681"/>
                    <a:pt x="1905" y="679"/>
                    <a:pt x="1921" y="678"/>
                  </a:cubicBezTo>
                  <a:cubicBezTo>
                    <a:pt x="2076" y="675"/>
                    <a:pt x="2205" y="803"/>
                    <a:pt x="2209" y="964"/>
                  </a:cubicBezTo>
                  <a:cubicBezTo>
                    <a:pt x="2213" y="1125"/>
                    <a:pt x="2090" y="1259"/>
                    <a:pt x="1935" y="1263"/>
                  </a:cubicBezTo>
                  <a:close/>
                </a:path>
              </a:pathLst>
            </a:custGeom>
            <a:solidFill>
              <a:srgbClr val="C27E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37"/>
            <p:cNvSpPr/>
            <p:nvPr/>
          </p:nvSpPr>
          <p:spPr>
            <a:xfrm>
              <a:off x="-4830762" y="823900"/>
              <a:ext cx="307943" cy="922377"/>
            </a:xfrm>
            <a:custGeom>
              <a:avLst/>
              <a:gdLst/>
              <a:ahLst/>
              <a:cxnLst/>
              <a:rect l="l" t="t" r="r" b="b"/>
              <a:pathLst>
                <a:path w="212" h="635" extrusionOk="0">
                  <a:moveTo>
                    <a:pt x="203" y="613"/>
                  </a:moveTo>
                  <a:cubicBezTo>
                    <a:pt x="88" y="495"/>
                    <a:pt x="29" y="329"/>
                    <a:pt x="46" y="164"/>
                  </a:cubicBezTo>
                  <a:cubicBezTo>
                    <a:pt x="51" y="114"/>
                    <a:pt x="63" y="65"/>
                    <a:pt x="81" y="19"/>
                  </a:cubicBezTo>
                  <a:cubicBezTo>
                    <a:pt x="85" y="8"/>
                    <a:pt x="69" y="0"/>
                    <a:pt x="64" y="11"/>
                  </a:cubicBezTo>
                  <a:cubicBezTo>
                    <a:pt x="0" y="176"/>
                    <a:pt x="15" y="364"/>
                    <a:pt x="106" y="517"/>
                  </a:cubicBezTo>
                  <a:cubicBezTo>
                    <a:pt x="130" y="557"/>
                    <a:pt x="159" y="594"/>
                    <a:pt x="191" y="627"/>
                  </a:cubicBezTo>
                  <a:cubicBezTo>
                    <a:pt x="200" y="635"/>
                    <a:pt x="212" y="621"/>
                    <a:pt x="203" y="6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37"/>
            <p:cNvSpPr/>
            <p:nvPr/>
          </p:nvSpPr>
          <p:spPr>
            <a:xfrm>
              <a:off x="-2827337" y="1092188"/>
              <a:ext cx="533090" cy="964502"/>
            </a:xfrm>
            <a:custGeom>
              <a:avLst/>
              <a:gdLst/>
              <a:ahLst/>
              <a:cxnLst/>
              <a:rect l="l" t="t" r="r" b="b"/>
              <a:pathLst>
                <a:path w="367" h="664" extrusionOk="0">
                  <a:moveTo>
                    <a:pt x="351" y="192"/>
                  </a:moveTo>
                  <a:cubicBezTo>
                    <a:pt x="357" y="131"/>
                    <a:pt x="352" y="71"/>
                    <a:pt x="338" y="12"/>
                  </a:cubicBezTo>
                  <a:cubicBezTo>
                    <a:pt x="335" y="0"/>
                    <a:pt x="318" y="7"/>
                    <a:pt x="321" y="19"/>
                  </a:cubicBezTo>
                  <a:cubicBezTo>
                    <a:pt x="367" y="215"/>
                    <a:pt x="298" y="427"/>
                    <a:pt x="144" y="558"/>
                  </a:cubicBezTo>
                  <a:cubicBezTo>
                    <a:pt x="104" y="592"/>
                    <a:pt x="59" y="620"/>
                    <a:pt x="11" y="641"/>
                  </a:cubicBezTo>
                  <a:cubicBezTo>
                    <a:pt x="0" y="646"/>
                    <a:pt x="7" y="664"/>
                    <a:pt x="18" y="659"/>
                  </a:cubicBezTo>
                  <a:cubicBezTo>
                    <a:pt x="204" y="576"/>
                    <a:pt x="334" y="395"/>
                    <a:pt x="351" y="1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7"/>
            <p:cNvSpPr/>
            <p:nvPr/>
          </p:nvSpPr>
          <p:spPr>
            <a:xfrm>
              <a:off x="-2271712" y="919150"/>
              <a:ext cx="231589" cy="489514"/>
            </a:xfrm>
            <a:custGeom>
              <a:avLst/>
              <a:gdLst/>
              <a:ahLst/>
              <a:cxnLst/>
              <a:rect l="l" t="t" r="r" b="b"/>
              <a:pathLst>
                <a:path w="159" h="337" extrusionOk="0">
                  <a:moveTo>
                    <a:pt x="151" y="220"/>
                  </a:moveTo>
                  <a:cubicBezTo>
                    <a:pt x="150" y="208"/>
                    <a:pt x="131" y="209"/>
                    <a:pt x="133" y="221"/>
                  </a:cubicBezTo>
                  <a:cubicBezTo>
                    <a:pt x="137" y="255"/>
                    <a:pt x="128" y="295"/>
                    <a:pt x="92" y="308"/>
                  </a:cubicBezTo>
                  <a:cubicBezTo>
                    <a:pt x="58" y="320"/>
                    <a:pt x="33" y="293"/>
                    <a:pt x="26" y="261"/>
                  </a:cubicBezTo>
                  <a:cubicBezTo>
                    <a:pt x="13" y="203"/>
                    <a:pt x="34" y="137"/>
                    <a:pt x="69" y="90"/>
                  </a:cubicBezTo>
                  <a:cubicBezTo>
                    <a:pt x="90" y="61"/>
                    <a:pt x="117" y="38"/>
                    <a:pt x="149" y="22"/>
                  </a:cubicBezTo>
                  <a:cubicBezTo>
                    <a:pt x="159" y="17"/>
                    <a:pt x="153" y="0"/>
                    <a:pt x="142" y="5"/>
                  </a:cubicBezTo>
                  <a:cubicBezTo>
                    <a:pt x="75" y="38"/>
                    <a:pt x="26" y="102"/>
                    <a:pt x="10" y="175"/>
                  </a:cubicBezTo>
                  <a:cubicBezTo>
                    <a:pt x="2" y="209"/>
                    <a:pt x="0" y="249"/>
                    <a:pt x="13" y="283"/>
                  </a:cubicBezTo>
                  <a:cubicBezTo>
                    <a:pt x="26" y="316"/>
                    <a:pt x="58" y="337"/>
                    <a:pt x="94" y="326"/>
                  </a:cubicBezTo>
                  <a:cubicBezTo>
                    <a:pt x="140" y="313"/>
                    <a:pt x="157" y="263"/>
                    <a:pt x="151" y="2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37"/>
            <p:cNvSpPr/>
            <p:nvPr/>
          </p:nvSpPr>
          <p:spPr>
            <a:xfrm>
              <a:off x="-5006974" y="444488"/>
              <a:ext cx="214110" cy="528733"/>
            </a:xfrm>
            <a:custGeom>
              <a:avLst/>
              <a:gdLst/>
              <a:ahLst/>
              <a:cxnLst/>
              <a:rect l="l" t="t" r="r" b="b"/>
              <a:pathLst>
                <a:path w="147" h="364" extrusionOk="0">
                  <a:moveTo>
                    <a:pt x="142" y="132"/>
                  </a:moveTo>
                  <a:cubicBezTo>
                    <a:pt x="138" y="91"/>
                    <a:pt x="132" y="41"/>
                    <a:pt x="95" y="16"/>
                  </a:cubicBezTo>
                  <a:cubicBezTo>
                    <a:pt x="77" y="4"/>
                    <a:pt x="55" y="0"/>
                    <a:pt x="36" y="10"/>
                  </a:cubicBezTo>
                  <a:cubicBezTo>
                    <a:pt x="18" y="19"/>
                    <a:pt x="7" y="37"/>
                    <a:pt x="9" y="57"/>
                  </a:cubicBezTo>
                  <a:cubicBezTo>
                    <a:pt x="10" y="69"/>
                    <a:pt x="29" y="67"/>
                    <a:pt x="28" y="55"/>
                  </a:cubicBezTo>
                  <a:cubicBezTo>
                    <a:pt x="26" y="41"/>
                    <a:pt x="36" y="28"/>
                    <a:pt x="50" y="24"/>
                  </a:cubicBezTo>
                  <a:cubicBezTo>
                    <a:pt x="65" y="19"/>
                    <a:pt x="82" y="27"/>
                    <a:pt x="93" y="38"/>
                  </a:cubicBezTo>
                  <a:cubicBezTo>
                    <a:pt x="117" y="62"/>
                    <a:pt x="121" y="102"/>
                    <a:pt x="124" y="133"/>
                  </a:cubicBezTo>
                  <a:cubicBezTo>
                    <a:pt x="127" y="170"/>
                    <a:pt x="126" y="207"/>
                    <a:pt x="118" y="243"/>
                  </a:cubicBezTo>
                  <a:cubicBezTo>
                    <a:pt x="112" y="273"/>
                    <a:pt x="101" y="320"/>
                    <a:pt x="69" y="332"/>
                  </a:cubicBezTo>
                  <a:cubicBezTo>
                    <a:pt x="51" y="339"/>
                    <a:pt x="35" y="328"/>
                    <a:pt x="28" y="311"/>
                  </a:cubicBezTo>
                  <a:cubicBezTo>
                    <a:pt x="20" y="292"/>
                    <a:pt x="26" y="270"/>
                    <a:pt x="30" y="250"/>
                  </a:cubicBezTo>
                  <a:cubicBezTo>
                    <a:pt x="32" y="238"/>
                    <a:pt x="14" y="235"/>
                    <a:pt x="12" y="247"/>
                  </a:cubicBezTo>
                  <a:cubicBezTo>
                    <a:pt x="4" y="283"/>
                    <a:pt x="0" y="338"/>
                    <a:pt x="45" y="351"/>
                  </a:cubicBezTo>
                  <a:cubicBezTo>
                    <a:pt x="91" y="364"/>
                    <a:pt x="117" y="313"/>
                    <a:pt x="128" y="278"/>
                  </a:cubicBezTo>
                  <a:cubicBezTo>
                    <a:pt x="143" y="231"/>
                    <a:pt x="147" y="181"/>
                    <a:pt x="142" y="1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37"/>
            <p:cNvSpPr/>
            <p:nvPr/>
          </p:nvSpPr>
          <p:spPr>
            <a:xfrm>
              <a:off x="-4568825" y="890575"/>
              <a:ext cx="459205" cy="459010"/>
            </a:xfrm>
            <a:custGeom>
              <a:avLst/>
              <a:gdLst/>
              <a:ahLst/>
              <a:cxnLst/>
              <a:rect l="l" t="t" r="r" b="b"/>
              <a:pathLst>
                <a:path w="317" h="316" extrusionOk="0">
                  <a:moveTo>
                    <a:pt x="303" y="183"/>
                  </a:moveTo>
                  <a:cubicBezTo>
                    <a:pt x="289" y="263"/>
                    <a:pt x="213" y="316"/>
                    <a:pt x="134" y="303"/>
                  </a:cubicBezTo>
                  <a:cubicBezTo>
                    <a:pt x="54" y="289"/>
                    <a:pt x="0" y="213"/>
                    <a:pt x="14" y="133"/>
                  </a:cubicBezTo>
                  <a:cubicBezTo>
                    <a:pt x="28" y="53"/>
                    <a:pt x="104" y="0"/>
                    <a:pt x="184" y="14"/>
                  </a:cubicBezTo>
                  <a:cubicBezTo>
                    <a:pt x="264" y="28"/>
                    <a:pt x="317" y="103"/>
                    <a:pt x="303" y="183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37"/>
            <p:cNvSpPr/>
            <p:nvPr/>
          </p:nvSpPr>
          <p:spPr>
            <a:xfrm>
              <a:off x="-3073400" y="1150925"/>
              <a:ext cx="460462" cy="460462"/>
            </a:xfrm>
            <a:custGeom>
              <a:avLst/>
              <a:gdLst/>
              <a:ahLst/>
              <a:cxnLst/>
              <a:rect l="l" t="t" r="r" b="b"/>
              <a:pathLst>
                <a:path w="317" h="317" extrusionOk="0">
                  <a:moveTo>
                    <a:pt x="303" y="184"/>
                  </a:moveTo>
                  <a:cubicBezTo>
                    <a:pt x="289" y="264"/>
                    <a:pt x="213" y="317"/>
                    <a:pt x="133" y="303"/>
                  </a:cubicBezTo>
                  <a:cubicBezTo>
                    <a:pt x="54" y="289"/>
                    <a:pt x="0" y="213"/>
                    <a:pt x="14" y="133"/>
                  </a:cubicBezTo>
                  <a:cubicBezTo>
                    <a:pt x="28" y="54"/>
                    <a:pt x="104" y="0"/>
                    <a:pt x="184" y="14"/>
                  </a:cubicBezTo>
                  <a:cubicBezTo>
                    <a:pt x="263" y="28"/>
                    <a:pt x="317" y="104"/>
                    <a:pt x="303" y="184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37"/>
            <p:cNvSpPr/>
            <p:nvPr/>
          </p:nvSpPr>
          <p:spPr>
            <a:xfrm>
              <a:off x="-4114800" y="744525"/>
              <a:ext cx="255651" cy="305038"/>
            </a:xfrm>
            <a:custGeom>
              <a:avLst/>
              <a:gdLst/>
              <a:ahLst/>
              <a:cxnLst/>
              <a:rect l="l" t="t" r="r" b="b"/>
              <a:pathLst>
                <a:path w="176" h="210" extrusionOk="0">
                  <a:moveTo>
                    <a:pt x="167" y="119"/>
                  </a:moveTo>
                  <a:cubicBezTo>
                    <a:pt x="157" y="173"/>
                    <a:pt x="114" y="210"/>
                    <a:pt x="71" y="203"/>
                  </a:cubicBezTo>
                  <a:cubicBezTo>
                    <a:pt x="27" y="195"/>
                    <a:pt x="0" y="145"/>
                    <a:pt x="9" y="92"/>
                  </a:cubicBezTo>
                  <a:cubicBezTo>
                    <a:pt x="18" y="38"/>
                    <a:pt x="61" y="0"/>
                    <a:pt x="105" y="8"/>
                  </a:cubicBezTo>
                  <a:cubicBezTo>
                    <a:pt x="148" y="16"/>
                    <a:pt x="176" y="65"/>
                    <a:pt x="167" y="1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37"/>
            <p:cNvSpPr/>
            <p:nvPr/>
          </p:nvSpPr>
          <p:spPr>
            <a:xfrm>
              <a:off x="-3246437" y="896925"/>
              <a:ext cx="255651" cy="304415"/>
            </a:xfrm>
            <a:custGeom>
              <a:avLst/>
              <a:gdLst/>
              <a:ahLst/>
              <a:cxnLst/>
              <a:rect l="l" t="t" r="r" b="b"/>
              <a:pathLst>
                <a:path w="176" h="209" extrusionOk="0">
                  <a:moveTo>
                    <a:pt x="167" y="118"/>
                  </a:moveTo>
                  <a:cubicBezTo>
                    <a:pt x="158" y="172"/>
                    <a:pt x="115" y="209"/>
                    <a:pt x="71" y="202"/>
                  </a:cubicBezTo>
                  <a:cubicBezTo>
                    <a:pt x="28" y="194"/>
                    <a:pt x="0" y="145"/>
                    <a:pt x="10" y="91"/>
                  </a:cubicBezTo>
                  <a:cubicBezTo>
                    <a:pt x="19" y="37"/>
                    <a:pt x="62" y="0"/>
                    <a:pt x="105" y="7"/>
                  </a:cubicBezTo>
                  <a:cubicBezTo>
                    <a:pt x="149" y="15"/>
                    <a:pt x="176" y="64"/>
                    <a:pt x="16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37"/>
            <p:cNvSpPr/>
            <p:nvPr/>
          </p:nvSpPr>
          <p:spPr>
            <a:xfrm>
              <a:off x="-3948112" y="1025513"/>
              <a:ext cx="382429" cy="281027"/>
            </a:xfrm>
            <a:custGeom>
              <a:avLst/>
              <a:gdLst/>
              <a:ahLst/>
              <a:cxnLst/>
              <a:rect l="l" t="t" r="r" b="b"/>
              <a:pathLst>
                <a:path w="264" h="194" extrusionOk="0">
                  <a:moveTo>
                    <a:pt x="259" y="124"/>
                  </a:moveTo>
                  <a:cubicBezTo>
                    <a:pt x="254" y="151"/>
                    <a:pt x="236" y="171"/>
                    <a:pt x="212" y="182"/>
                  </a:cubicBezTo>
                  <a:cubicBezTo>
                    <a:pt x="185" y="194"/>
                    <a:pt x="155" y="194"/>
                    <a:pt x="127" y="188"/>
                  </a:cubicBezTo>
                  <a:cubicBezTo>
                    <a:pt x="90" y="181"/>
                    <a:pt x="0" y="161"/>
                    <a:pt x="27" y="104"/>
                  </a:cubicBezTo>
                  <a:cubicBezTo>
                    <a:pt x="38" y="80"/>
                    <a:pt x="65" y="64"/>
                    <a:pt x="87" y="50"/>
                  </a:cubicBezTo>
                  <a:cubicBezTo>
                    <a:pt x="95" y="45"/>
                    <a:pt x="103" y="39"/>
                    <a:pt x="111" y="34"/>
                  </a:cubicBezTo>
                  <a:cubicBezTo>
                    <a:pt x="130" y="22"/>
                    <a:pt x="153" y="10"/>
                    <a:pt x="176" y="4"/>
                  </a:cubicBezTo>
                  <a:cubicBezTo>
                    <a:pt x="176" y="4"/>
                    <a:pt x="176" y="4"/>
                    <a:pt x="177" y="4"/>
                  </a:cubicBezTo>
                  <a:cubicBezTo>
                    <a:pt x="177" y="4"/>
                    <a:pt x="177" y="4"/>
                    <a:pt x="177" y="4"/>
                  </a:cubicBezTo>
                  <a:cubicBezTo>
                    <a:pt x="185" y="2"/>
                    <a:pt x="194" y="1"/>
                    <a:pt x="202" y="1"/>
                  </a:cubicBezTo>
                  <a:cubicBezTo>
                    <a:pt x="229" y="0"/>
                    <a:pt x="247" y="19"/>
                    <a:pt x="254" y="44"/>
                  </a:cubicBezTo>
                  <a:cubicBezTo>
                    <a:pt x="261" y="69"/>
                    <a:pt x="264" y="99"/>
                    <a:pt x="259" y="124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37"/>
            <p:cNvSpPr/>
            <p:nvPr/>
          </p:nvSpPr>
          <p:spPr>
            <a:xfrm>
              <a:off x="-3794125" y="1289038"/>
              <a:ext cx="582478" cy="412850"/>
            </a:xfrm>
            <a:custGeom>
              <a:avLst/>
              <a:gdLst/>
              <a:ahLst/>
              <a:cxnLst/>
              <a:rect l="l" t="t" r="r" b="b"/>
              <a:pathLst>
                <a:path w="401" h="285" extrusionOk="0">
                  <a:moveTo>
                    <a:pt x="346" y="189"/>
                  </a:moveTo>
                  <a:cubicBezTo>
                    <a:pt x="307" y="251"/>
                    <a:pt x="234" y="285"/>
                    <a:pt x="161" y="275"/>
                  </a:cubicBezTo>
                  <a:cubicBezTo>
                    <a:pt x="123" y="270"/>
                    <a:pt x="88" y="252"/>
                    <a:pt x="57" y="229"/>
                  </a:cubicBezTo>
                  <a:cubicBezTo>
                    <a:pt x="31" y="209"/>
                    <a:pt x="2" y="182"/>
                    <a:pt x="1" y="146"/>
                  </a:cubicBezTo>
                  <a:cubicBezTo>
                    <a:pt x="0" y="111"/>
                    <a:pt x="28" y="83"/>
                    <a:pt x="60" y="74"/>
                  </a:cubicBezTo>
                  <a:cubicBezTo>
                    <a:pt x="95" y="65"/>
                    <a:pt x="131" y="75"/>
                    <a:pt x="164" y="90"/>
                  </a:cubicBezTo>
                  <a:cubicBezTo>
                    <a:pt x="179" y="69"/>
                    <a:pt x="199" y="50"/>
                    <a:pt x="221" y="36"/>
                  </a:cubicBezTo>
                  <a:cubicBezTo>
                    <a:pt x="252" y="16"/>
                    <a:pt x="296" y="0"/>
                    <a:pt x="332" y="14"/>
                  </a:cubicBezTo>
                  <a:cubicBezTo>
                    <a:pt x="401" y="41"/>
                    <a:pt x="376" y="142"/>
                    <a:pt x="346" y="1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7"/>
            <p:cNvSpPr/>
            <p:nvPr/>
          </p:nvSpPr>
          <p:spPr>
            <a:xfrm>
              <a:off x="-4527550" y="-466737"/>
              <a:ext cx="2148340" cy="1308759"/>
            </a:xfrm>
            <a:custGeom>
              <a:avLst/>
              <a:gdLst/>
              <a:ahLst/>
              <a:cxnLst/>
              <a:rect l="l" t="t" r="r" b="b"/>
              <a:pathLst>
                <a:path w="1479" h="901" extrusionOk="0">
                  <a:moveTo>
                    <a:pt x="1362" y="861"/>
                  </a:moveTo>
                  <a:cubicBezTo>
                    <a:pt x="1336" y="766"/>
                    <a:pt x="1310" y="670"/>
                    <a:pt x="1285" y="575"/>
                  </a:cubicBezTo>
                  <a:cubicBezTo>
                    <a:pt x="1290" y="675"/>
                    <a:pt x="1293" y="775"/>
                    <a:pt x="1292" y="874"/>
                  </a:cubicBezTo>
                  <a:cubicBezTo>
                    <a:pt x="1168" y="896"/>
                    <a:pt x="1041" y="901"/>
                    <a:pt x="915" y="893"/>
                  </a:cubicBezTo>
                  <a:cubicBezTo>
                    <a:pt x="916" y="785"/>
                    <a:pt x="923" y="678"/>
                    <a:pt x="935" y="571"/>
                  </a:cubicBezTo>
                  <a:cubicBezTo>
                    <a:pt x="891" y="675"/>
                    <a:pt x="847" y="779"/>
                    <a:pt x="802" y="883"/>
                  </a:cubicBezTo>
                  <a:cubicBezTo>
                    <a:pt x="741" y="876"/>
                    <a:pt x="680" y="867"/>
                    <a:pt x="620" y="855"/>
                  </a:cubicBezTo>
                  <a:cubicBezTo>
                    <a:pt x="562" y="843"/>
                    <a:pt x="503" y="830"/>
                    <a:pt x="446" y="812"/>
                  </a:cubicBezTo>
                  <a:cubicBezTo>
                    <a:pt x="469" y="709"/>
                    <a:pt x="482" y="604"/>
                    <a:pt x="485" y="498"/>
                  </a:cubicBezTo>
                  <a:cubicBezTo>
                    <a:pt x="430" y="588"/>
                    <a:pt x="376" y="678"/>
                    <a:pt x="321" y="768"/>
                  </a:cubicBezTo>
                  <a:cubicBezTo>
                    <a:pt x="277" y="750"/>
                    <a:pt x="235" y="728"/>
                    <a:pt x="194" y="703"/>
                  </a:cubicBezTo>
                  <a:cubicBezTo>
                    <a:pt x="120" y="658"/>
                    <a:pt x="52" y="599"/>
                    <a:pt x="0" y="530"/>
                  </a:cubicBezTo>
                  <a:cubicBezTo>
                    <a:pt x="80" y="352"/>
                    <a:pt x="243" y="218"/>
                    <a:pt x="420" y="132"/>
                  </a:cubicBezTo>
                  <a:cubicBezTo>
                    <a:pt x="606" y="43"/>
                    <a:pt x="827" y="0"/>
                    <a:pt x="1017" y="78"/>
                  </a:cubicBezTo>
                  <a:cubicBezTo>
                    <a:pt x="1161" y="137"/>
                    <a:pt x="1272" y="259"/>
                    <a:pt x="1343" y="397"/>
                  </a:cubicBezTo>
                  <a:cubicBezTo>
                    <a:pt x="1413" y="531"/>
                    <a:pt x="1450" y="680"/>
                    <a:pt x="1479" y="829"/>
                  </a:cubicBezTo>
                  <a:cubicBezTo>
                    <a:pt x="1440" y="841"/>
                    <a:pt x="1401" y="852"/>
                    <a:pt x="1362" y="8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7"/>
            <p:cNvSpPr/>
            <p:nvPr/>
          </p:nvSpPr>
          <p:spPr>
            <a:xfrm>
              <a:off x="-2617787" y="-820750"/>
              <a:ext cx="90511" cy="403460"/>
            </a:xfrm>
            <a:custGeom>
              <a:avLst/>
              <a:gdLst/>
              <a:ahLst/>
              <a:cxnLst/>
              <a:rect l="l" t="t" r="r" b="b"/>
              <a:pathLst>
                <a:path w="63" h="277" extrusionOk="0">
                  <a:moveTo>
                    <a:pt x="44" y="12"/>
                  </a:moveTo>
                  <a:cubicBezTo>
                    <a:pt x="38" y="96"/>
                    <a:pt x="25" y="179"/>
                    <a:pt x="3" y="260"/>
                  </a:cubicBezTo>
                  <a:cubicBezTo>
                    <a:pt x="0" y="272"/>
                    <a:pt x="18" y="277"/>
                    <a:pt x="21" y="265"/>
                  </a:cubicBezTo>
                  <a:cubicBezTo>
                    <a:pt x="43" y="182"/>
                    <a:pt x="57" y="98"/>
                    <a:pt x="62" y="12"/>
                  </a:cubicBezTo>
                  <a:cubicBezTo>
                    <a:pt x="63" y="0"/>
                    <a:pt x="45" y="0"/>
                    <a:pt x="44" y="12"/>
                  </a:cubicBezTo>
                  <a:close/>
                </a:path>
              </a:pathLst>
            </a:custGeom>
            <a:solidFill>
              <a:srgbClr val="3427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7"/>
            <p:cNvSpPr/>
            <p:nvPr/>
          </p:nvSpPr>
          <p:spPr>
            <a:xfrm>
              <a:off x="-2801937" y="-860437"/>
              <a:ext cx="171402" cy="419481"/>
            </a:xfrm>
            <a:custGeom>
              <a:avLst/>
              <a:gdLst/>
              <a:ahLst/>
              <a:cxnLst/>
              <a:rect l="l" t="t" r="r" b="b"/>
              <a:pathLst>
                <a:path w="118" h="288" extrusionOk="0">
                  <a:moveTo>
                    <a:pt x="116" y="272"/>
                  </a:moveTo>
                  <a:cubicBezTo>
                    <a:pt x="95" y="181"/>
                    <a:pt x="64" y="94"/>
                    <a:pt x="22" y="11"/>
                  </a:cubicBezTo>
                  <a:cubicBezTo>
                    <a:pt x="17" y="0"/>
                    <a:pt x="0" y="10"/>
                    <a:pt x="6" y="21"/>
                  </a:cubicBezTo>
                  <a:cubicBezTo>
                    <a:pt x="47" y="102"/>
                    <a:pt x="78" y="188"/>
                    <a:pt x="98" y="277"/>
                  </a:cubicBezTo>
                  <a:cubicBezTo>
                    <a:pt x="100" y="288"/>
                    <a:pt x="118" y="283"/>
                    <a:pt x="116" y="272"/>
                  </a:cubicBezTo>
                  <a:close/>
                </a:path>
              </a:pathLst>
            </a:custGeom>
            <a:solidFill>
              <a:srgbClr val="3427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7"/>
            <p:cNvSpPr/>
            <p:nvPr/>
          </p:nvSpPr>
          <p:spPr>
            <a:xfrm>
              <a:off x="-3062287" y="-808050"/>
              <a:ext cx="358783" cy="298589"/>
            </a:xfrm>
            <a:custGeom>
              <a:avLst/>
              <a:gdLst/>
              <a:ahLst/>
              <a:cxnLst/>
              <a:rect l="l" t="t" r="r" b="b"/>
              <a:pathLst>
                <a:path w="247" h="205" extrusionOk="0">
                  <a:moveTo>
                    <a:pt x="239" y="183"/>
                  </a:moveTo>
                  <a:cubicBezTo>
                    <a:pt x="173" y="116"/>
                    <a:pt x="99" y="56"/>
                    <a:pt x="19" y="6"/>
                  </a:cubicBezTo>
                  <a:cubicBezTo>
                    <a:pt x="9" y="0"/>
                    <a:pt x="0" y="16"/>
                    <a:pt x="10" y="22"/>
                  </a:cubicBezTo>
                  <a:cubicBezTo>
                    <a:pt x="88" y="72"/>
                    <a:pt x="161" y="130"/>
                    <a:pt x="226" y="196"/>
                  </a:cubicBezTo>
                  <a:cubicBezTo>
                    <a:pt x="234" y="205"/>
                    <a:pt x="247" y="192"/>
                    <a:pt x="239" y="183"/>
                  </a:cubicBezTo>
                  <a:close/>
                </a:path>
              </a:pathLst>
            </a:custGeom>
            <a:solidFill>
              <a:srgbClr val="3427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7"/>
            <p:cNvSpPr/>
            <p:nvPr/>
          </p:nvSpPr>
          <p:spPr>
            <a:xfrm>
              <a:off x="-1354137" y="2320913"/>
              <a:ext cx="517112" cy="383878"/>
            </a:xfrm>
            <a:custGeom>
              <a:avLst/>
              <a:gdLst/>
              <a:ahLst/>
              <a:cxnLst/>
              <a:rect l="l" t="t" r="r" b="b"/>
              <a:pathLst>
                <a:path w="356" h="265" extrusionOk="0">
                  <a:moveTo>
                    <a:pt x="350" y="123"/>
                  </a:moveTo>
                  <a:cubicBezTo>
                    <a:pt x="338" y="200"/>
                    <a:pt x="257" y="247"/>
                    <a:pt x="186" y="256"/>
                  </a:cubicBezTo>
                  <a:cubicBezTo>
                    <a:pt x="117" y="265"/>
                    <a:pt x="10" y="239"/>
                    <a:pt x="3" y="155"/>
                  </a:cubicBezTo>
                  <a:cubicBezTo>
                    <a:pt x="0" y="113"/>
                    <a:pt x="32" y="85"/>
                    <a:pt x="69" y="73"/>
                  </a:cubicBezTo>
                  <a:cubicBezTo>
                    <a:pt x="85" y="68"/>
                    <a:pt x="101" y="63"/>
                    <a:pt x="117" y="59"/>
                  </a:cubicBezTo>
                  <a:cubicBezTo>
                    <a:pt x="144" y="48"/>
                    <a:pt x="171" y="38"/>
                    <a:pt x="197" y="27"/>
                  </a:cubicBezTo>
                  <a:cubicBezTo>
                    <a:pt x="234" y="11"/>
                    <a:pt x="277" y="0"/>
                    <a:pt x="312" y="26"/>
                  </a:cubicBezTo>
                  <a:cubicBezTo>
                    <a:pt x="342" y="48"/>
                    <a:pt x="356" y="87"/>
                    <a:pt x="350" y="12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7"/>
            <p:cNvSpPr/>
            <p:nvPr/>
          </p:nvSpPr>
          <p:spPr>
            <a:xfrm>
              <a:off x="-855662" y="2138350"/>
              <a:ext cx="246261" cy="242697"/>
            </a:xfrm>
            <a:custGeom>
              <a:avLst/>
              <a:gdLst/>
              <a:ahLst/>
              <a:cxnLst/>
              <a:rect l="l" t="t" r="r" b="b"/>
              <a:pathLst>
                <a:path w="170" h="168" extrusionOk="0">
                  <a:moveTo>
                    <a:pt x="160" y="107"/>
                  </a:moveTo>
                  <a:cubicBezTo>
                    <a:pt x="149" y="141"/>
                    <a:pt x="118" y="168"/>
                    <a:pt x="82" y="166"/>
                  </a:cubicBezTo>
                  <a:cubicBezTo>
                    <a:pt x="49" y="165"/>
                    <a:pt x="16" y="143"/>
                    <a:pt x="10" y="109"/>
                  </a:cubicBezTo>
                  <a:cubicBezTo>
                    <a:pt x="9" y="107"/>
                    <a:pt x="7" y="105"/>
                    <a:pt x="6" y="103"/>
                  </a:cubicBezTo>
                  <a:cubicBezTo>
                    <a:pt x="1" y="88"/>
                    <a:pt x="0" y="70"/>
                    <a:pt x="5" y="55"/>
                  </a:cubicBezTo>
                  <a:cubicBezTo>
                    <a:pt x="11" y="38"/>
                    <a:pt x="21" y="25"/>
                    <a:pt x="36" y="14"/>
                  </a:cubicBezTo>
                  <a:cubicBezTo>
                    <a:pt x="49" y="5"/>
                    <a:pt x="66" y="0"/>
                    <a:pt x="81" y="0"/>
                  </a:cubicBezTo>
                  <a:cubicBezTo>
                    <a:pt x="100" y="0"/>
                    <a:pt x="118" y="7"/>
                    <a:pt x="132" y="19"/>
                  </a:cubicBezTo>
                  <a:cubicBezTo>
                    <a:pt x="158" y="39"/>
                    <a:pt x="170" y="76"/>
                    <a:pt x="160" y="10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7"/>
            <p:cNvSpPr/>
            <p:nvPr/>
          </p:nvSpPr>
          <p:spPr>
            <a:xfrm>
              <a:off x="-6005512" y="-747725"/>
              <a:ext cx="1265182" cy="3493413"/>
            </a:xfrm>
            <a:custGeom>
              <a:avLst/>
              <a:gdLst/>
              <a:ahLst/>
              <a:cxnLst/>
              <a:rect l="l" t="t" r="r" b="b"/>
              <a:pathLst>
                <a:path w="871" h="2405" extrusionOk="0">
                  <a:moveTo>
                    <a:pt x="871" y="1854"/>
                  </a:moveTo>
                  <a:cubicBezTo>
                    <a:pt x="619" y="2405"/>
                    <a:pt x="619" y="2405"/>
                    <a:pt x="619" y="2405"/>
                  </a:cubicBezTo>
                  <a:cubicBezTo>
                    <a:pt x="592" y="2388"/>
                    <a:pt x="567" y="2366"/>
                    <a:pt x="544" y="2340"/>
                  </a:cubicBezTo>
                  <a:cubicBezTo>
                    <a:pt x="428" y="2211"/>
                    <a:pt x="356" y="1994"/>
                    <a:pt x="317" y="1839"/>
                  </a:cubicBezTo>
                  <a:cubicBezTo>
                    <a:pt x="289" y="1732"/>
                    <a:pt x="278" y="1654"/>
                    <a:pt x="278" y="1654"/>
                  </a:cubicBezTo>
                  <a:cubicBezTo>
                    <a:pt x="278" y="1654"/>
                    <a:pt x="278" y="1654"/>
                    <a:pt x="278" y="1654"/>
                  </a:cubicBezTo>
                  <a:cubicBezTo>
                    <a:pt x="268" y="1602"/>
                    <a:pt x="265" y="1549"/>
                    <a:pt x="265" y="1496"/>
                  </a:cubicBezTo>
                  <a:cubicBezTo>
                    <a:pt x="263" y="1296"/>
                    <a:pt x="304" y="1098"/>
                    <a:pt x="345" y="901"/>
                  </a:cubicBezTo>
                  <a:cubicBezTo>
                    <a:pt x="339" y="900"/>
                    <a:pt x="339" y="900"/>
                    <a:pt x="339" y="900"/>
                  </a:cubicBezTo>
                  <a:cubicBezTo>
                    <a:pt x="257" y="810"/>
                    <a:pt x="213" y="686"/>
                    <a:pt x="220" y="564"/>
                  </a:cubicBezTo>
                  <a:cubicBezTo>
                    <a:pt x="149" y="520"/>
                    <a:pt x="85" y="466"/>
                    <a:pt x="29" y="405"/>
                  </a:cubicBezTo>
                  <a:cubicBezTo>
                    <a:pt x="15" y="388"/>
                    <a:pt x="0" y="364"/>
                    <a:pt x="14" y="347"/>
                  </a:cubicBezTo>
                  <a:cubicBezTo>
                    <a:pt x="25" y="332"/>
                    <a:pt x="49" y="336"/>
                    <a:pt x="66" y="343"/>
                  </a:cubicBezTo>
                  <a:cubicBezTo>
                    <a:pt x="149" y="371"/>
                    <a:pt x="226" y="415"/>
                    <a:pt x="293" y="472"/>
                  </a:cubicBezTo>
                  <a:cubicBezTo>
                    <a:pt x="296" y="468"/>
                    <a:pt x="296" y="468"/>
                    <a:pt x="296" y="468"/>
                  </a:cubicBezTo>
                  <a:cubicBezTo>
                    <a:pt x="265" y="350"/>
                    <a:pt x="238" y="231"/>
                    <a:pt x="215" y="111"/>
                  </a:cubicBezTo>
                  <a:cubicBezTo>
                    <a:pt x="211" y="90"/>
                    <a:pt x="211" y="62"/>
                    <a:pt x="230" y="53"/>
                  </a:cubicBezTo>
                  <a:cubicBezTo>
                    <a:pt x="250" y="44"/>
                    <a:pt x="271" y="63"/>
                    <a:pt x="283" y="81"/>
                  </a:cubicBezTo>
                  <a:cubicBezTo>
                    <a:pt x="355" y="187"/>
                    <a:pt x="387" y="315"/>
                    <a:pt x="416" y="440"/>
                  </a:cubicBezTo>
                  <a:cubicBezTo>
                    <a:pt x="405" y="307"/>
                    <a:pt x="402" y="173"/>
                    <a:pt x="409" y="39"/>
                  </a:cubicBezTo>
                  <a:cubicBezTo>
                    <a:pt x="409" y="24"/>
                    <a:pt x="413" y="7"/>
                    <a:pt x="427" y="3"/>
                  </a:cubicBezTo>
                  <a:cubicBezTo>
                    <a:pt x="438" y="0"/>
                    <a:pt x="449" y="8"/>
                    <a:pt x="457" y="17"/>
                  </a:cubicBezTo>
                  <a:cubicBezTo>
                    <a:pt x="489" y="53"/>
                    <a:pt x="501" y="101"/>
                    <a:pt x="510" y="148"/>
                  </a:cubicBezTo>
                  <a:cubicBezTo>
                    <a:pt x="534" y="267"/>
                    <a:pt x="544" y="388"/>
                    <a:pt x="540" y="508"/>
                  </a:cubicBezTo>
                  <a:cubicBezTo>
                    <a:pt x="547" y="508"/>
                    <a:pt x="547" y="508"/>
                    <a:pt x="547" y="508"/>
                  </a:cubicBezTo>
                  <a:cubicBezTo>
                    <a:pt x="553" y="381"/>
                    <a:pt x="571" y="255"/>
                    <a:pt x="599" y="131"/>
                  </a:cubicBezTo>
                  <a:cubicBezTo>
                    <a:pt x="604" y="112"/>
                    <a:pt x="614" y="89"/>
                    <a:pt x="634" y="89"/>
                  </a:cubicBezTo>
                  <a:cubicBezTo>
                    <a:pt x="653" y="88"/>
                    <a:pt x="663" y="111"/>
                    <a:pt x="668" y="130"/>
                  </a:cubicBezTo>
                  <a:cubicBezTo>
                    <a:pt x="704" y="277"/>
                    <a:pt x="707" y="431"/>
                    <a:pt x="675" y="579"/>
                  </a:cubicBezTo>
                  <a:cubicBezTo>
                    <a:pt x="686" y="581"/>
                    <a:pt x="686" y="581"/>
                    <a:pt x="686" y="581"/>
                  </a:cubicBezTo>
                  <a:cubicBezTo>
                    <a:pt x="714" y="527"/>
                    <a:pt x="744" y="474"/>
                    <a:pt x="778" y="423"/>
                  </a:cubicBezTo>
                  <a:cubicBezTo>
                    <a:pt x="791" y="403"/>
                    <a:pt x="812" y="381"/>
                    <a:pt x="834" y="391"/>
                  </a:cubicBezTo>
                  <a:cubicBezTo>
                    <a:pt x="855" y="401"/>
                    <a:pt x="853" y="431"/>
                    <a:pt x="847" y="454"/>
                  </a:cubicBezTo>
                  <a:cubicBezTo>
                    <a:pt x="810" y="598"/>
                    <a:pt x="753" y="737"/>
                    <a:pt x="678" y="865"/>
                  </a:cubicBezTo>
                  <a:cubicBezTo>
                    <a:pt x="749" y="1132"/>
                    <a:pt x="792" y="1406"/>
                    <a:pt x="813" y="1681"/>
                  </a:cubicBezTo>
                  <a:cubicBezTo>
                    <a:pt x="815" y="1701"/>
                    <a:pt x="816" y="1722"/>
                    <a:pt x="817" y="1743"/>
                  </a:cubicBezTo>
                  <a:lnTo>
                    <a:pt x="871" y="1854"/>
                  </a:lnTo>
                  <a:close/>
                </a:path>
              </a:pathLst>
            </a:custGeom>
            <a:solidFill>
              <a:srgbClr val="C27E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37"/>
            <p:cNvSpPr/>
            <p:nvPr/>
          </p:nvSpPr>
          <p:spPr>
            <a:xfrm>
              <a:off x="-4995862" y="-127012"/>
              <a:ext cx="190690" cy="334625"/>
            </a:xfrm>
            <a:custGeom>
              <a:avLst/>
              <a:gdLst/>
              <a:ahLst/>
              <a:cxnLst/>
              <a:rect l="l" t="t" r="r" b="b"/>
              <a:pathLst>
                <a:path w="132" h="231" extrusionOk="0">
                  <a:moveTo>
                    <a:pt x="28" y="117"/>
                  </a:moveTo>
                  <a:cubicBezTo>
                    <a:pt x="36" y="99"/>
                    <a:pt x="45" y="82"/>
                    <a:pt x="55" y="65"/>
                  </a:cubicBezTo>
                  <a:cubicBezTo>
                    <a:pt x="59" y="57"/>
                    <a:pt x="64" y="49"/>
                    <a:pt x="70" y="41"/>
                  </a:cubicBezTo>
                  <a:cubicBezTo>
                    <a:pt x="76" y="30"/>
                    <a:pt x="82" y="20"/>
                    <a:pt x="92" y="14"/>
                  </a:cubicBezTo>
                  <a:cubicBezTo>
                    <a:pt x="116" y="0"/>
                    <a:pt x="132" y="29"/>
                    <a:pt x="123" y="58"/>
                  </a:cubicBezTo>
                  <a:cubicBezTo>
                    <a:pt x="122" y="62"/>
                    <a:pt x="121" y="66"/>
                    <a:pt x="119" y="69"/>
                  </a:cubicBezTo>
                  <a:cubicBezTo>
                    <a:pt x="119" y="71"/>
                    <a:pt x="119" y="73"/>
                    <a:pt x="119" y="75"/>
                  </a:cubicBezTo>
                  <a:cubicBezTo>
                    <a:pt x="109" y="114"/>
                    <a:pt x="94" y="153"/>
                    <a:pt x="73" y="187"/>
                  </a:cubicBezTo>
                  <a:cubicBezTo>
                    <a:pt x="62" y="206"/>
                    <a:pt x="48" y="228"/>
                    <a:pt x="30" y="230"/>
                  </a:cubicBezTo>
                  <a:cubicBezTo>
                    <a:pt x="8" y="231"/>
                    <a:pt x="0" y="203"/>
                    <a:pt x="5" y="177"/>
                  </a:cubicBezTo>
                  <a:cubicBezTo>
                    <a:pt x="9" y="157"/>
                    <a:pt x="20" y="136"/>
                    <a:pt x="28" y="11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37"/>
            <p:cNvSpPr/>
            <p:nvPr/>
          </p:nvSpPr>
          <p:spPr>
            <a:xfrm>
              <a:off x="-5178424" y="-509600"/>
              <a:ext cx="157306" cy="528733"/>
            </a:xfrm>
            <a:custGeom>
              <a:avLst/>
              <a:gdLst/>
              <a:ahLst/>
              <a:cxnLst/>
              <a:rect l="l" t="t" r="r" b="b"/>
              <a:pathLst>
                <a:path w="108" h="364" extrusionOk="0">
                  <a:moveTo>
                    <a:pt x="25" y="82"/>
                  </a:moveTo>
                  <a:cubicBezTo>
                    <a:pt x="10" y="151"/>
                    <a:pt x="1" y="222"/>
                    <a:pt x="0" y="291"/>
                  </a:cubicBezTo>
                  <a:cubicBezTo>
                    <a:pt x="0" y="323"/>
                    <a:pt x="4" y="364"/>
                    <a:pt x="37" y="360"/>
                  </a:cubicBezTo>
                  <a:cubicBezTo>
                    <a:pt x="67" y="357"/>
                    <a:pt x="78" y="315"/>
                    <a:pt x="85" y="286"/>
                  </a:cubicBezTo>
                  <a:cubicBezTo>
                    <a:pt x="102" y="217"/>
                    <a:pt x="108" y="148"/>
                    <a:pt x="104" y="80"/>
                  </a:cubicBezTo>
                  <a:cubicBezTo>
                    <a:pt x="104" y="78"/>
                    <a:pt x="104" y="76"/>
                    <a:pt x="103" y="74"/>
                  </a:cubicBezTo>
                  <a:cubicBezTo>
                    <a:pt x="103" y="45"/>
                    <a:pt x="101" y="5"/>
                    <a:pt x="74" y="3"/>
                  </a:cubicBezTo>
                  <a:cubicBezTo>
                    <a:pt x="40" y="0"/>
                    <a:pt x="32" y="52"/>
                    <a:pt x="25" y="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7"/>
            <p:cNvSpPr/>
            <p:nvPr/>
          </p:nvSpPr>
          <p:spPr>
            <a:xfrm>
              <a:off x="-5400674" y="-681050"/>
              <a:ext cx="141284" cy="647843"/>
            </a:xfrm>
            <a:custGeom>
              <a:avLst/>
              <a:gdLst/>
              <a:ahLst/>
              <a:cxnLst/>
              <a:rect l="l" t="t" r="r" b="b"/>
              <a:pathLst>
                <a:path w="97" h="446" extrusionOk="0">
                  <a:moveTo>
                    <a:pt x="55" y="26"/>
                  </a:moveTo>
                  <a:cubicBezTo>
                    <a:pt x="58" y="35"/>
                    <a:pt x="61" y="44"/>
                    <a:pt x="64" y="54"/>
                  </a:cubicBezTo>
                  <a:cubicBezTo>
                    <a:pt x="68" y="57"/>
                    <a:pt x="71" y="62"/>
                    <a:pt x="72" y="68"/>
                  </a:cubicBezTo>
                  <a:cubicBezTo>
                    <a:pt x="97" y="183"/>
                    <a:pt x="95" y="303"/>
                    <a:pt x="67" y="419"/>
                  </a:cubicBezTo>
                  <a:cubicBezTo>
                    <a:pt x="61" y="445"/>
                    <a:pt x="19" y="446"/>
                    <a:pt x="17" y="419"/>
                  </a:cubicBezTo>
                  <a:cubicBezTo>
                    <a:pt x="4" y="293"/>
                    <a:pt x="0" y="167"/>
                    <a:pt x="5" y="40"/>
                  </a:cubicBezTo>
                  <a:cubicBezTo>
                    <a:pt x="6" y="13"/>
                    <a:pt x="44" y="0"/>
                    <a:pt x="55" y="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37"/>
            <p:cNvSpPr/>
            <p:nvPr/>
          </p:nvSpPr>
          <p:spPr>
            <a:xfrm>
              <a:off x="-5662612" y="-576275"/>
              <a:ext cx="217289" cy="515660"/>
            </a:xfrm>
            <a:custGeom>
              <a:avLst/>
              <a:gdLst/>
              <a:ahLst/>
              <a:cxnLst/>
              <a:rect l="l" t="t" r="r" b="b"/>
              <a:pathLst>
                <a:path w="150" h="355" extrusionOk="0">
                  <a:moveTo>
                    <a:pt x="31" y="2"/>
                  </a:moveTo>
                  <a:cubicBezTo>
                    <a:pt x="46" y="0"/>
                    <a:pt x="58" y="12"/>
                    <a:pt x="65" y="25"/>
                  </a:cubicBezTo>
                  <a:cubicBezTo>
                    <a:pt x="74" y="41"/>
                    <a:pt x="81" y="60"/>
                    <a:pt x="84" y="80"/>
                  </a:cubicBezTo>
                  <a:cubicBezTo>
                    <a:pt x="99" y="114"/>
                    <a:pt x="111" y="149"/>
                    <a:pt x="121" y="185"/>
                  </a:cubicBezTo>
                  <a:cubicBezTo>
                    <a:pt x="128" y="211"/>
                    <a:pt x="134" y="237"/>
                    <a:pt x="139" y="264"/>
                  </a:cubicBezTo>
                  <a:cubicBezTo>
                    <a:pt x="144" y="292"/>
                    <a:pt x="150" y="328"/>
                    <a:pt x="120" y="342"/>
                  </a:cubicBezTo>
                  <a:cubicBezTo>
                    <a:pt x="93" y="355"/>
                    <a:pt x="73" y="328"/>
                    <a:pt x="66" y="302"/>
                  </a:cubicBezTo>
                  <a:cubicBezTo>
                    <a:pt x="58" y="273"/>
                    <a:pt x="51" y="245"/>
                    <a:pt x="43" y="216"/>
                  </a:cubicBezTo>
                  <a:cubicBezTo>
                    <a:pt x="36" y="186"/>
                    <a:pt x="28" y="157"/>
                    <a:pt x="20" y="127"/>
                  </a:cubicBezTo>
                  <a:cubicBezTo>
                    <a:pt x="17" y="113"/>
                    <a:pt x="13" y="99"/>
                    <a:pt x="9" y="85"/>
                  </a:cubicBezTo>
                  <a:cubicBezTo>
                    <a:pt x="5" y="71"/>
                    <a:pt x="0" y="55"/>
                    <a:pt x="1" y="39"/>
                  </a:cubicBezTo>
                  <a:cubicBezTo>
                    <a:pt x="2" y="20"/>
                    <a:pt x="14" y="4"/>
                    <a:pt x="31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7"/>
            <p:cNvSpPr/>
            <p:nvPr/>
          </p:nvSpPr>
          <p:spPr>
            <a:xfrm>
              <a:off x="-5681662" y="-23825"/>
              <a:ext cx="646390" cy="544743"/>
            </a:xfrm>
            <a:custGeom>
              <a:avLst/>
              <a:gdLst/>
              <a:ahLst/>
              <a:cxnLst/>
              <a:rect l="l" t="t" r="r" b="b"/>
              <a:pathLst>
                <a:path w="445" h="374" extrusionOk="0">
                  <a:moveTo>
                    <a:pt x="57" y="95"/>
                  </a:moveTo>
                  <a:cubicBezTo>
                    <a:pt x="0" y="180"/>
                    <a:pt x="60" y="286"/>
                    <a:pt x="142" y="327"/>
                  </a:cubicBezTo>
                  <a:cubicBezTo>
                    <a:pt x="189" y="351"/>
                    <a:pt x="241" y="360"/>
                    <a:pt x="294" y="363"/>
                  </a:cubicBezTo>
                  <a:cubicBezTo>
                    <a:pt x="339" y="365"/>
                    <a:pt x="398" y="374"/>
                    <a:pt x="424" y="327"/>
                  </a:cubicBezTo>
                  <a:cubicBezTo>
                    <a:pt x="445" y="289"/>
                    <a:pt x="437" y="233"/>
                    <a:pt x="429" y="193"/>
                  </a:cubicBezTo>
                  <a:cubicBezTo>
                    <a:pt x="424" y="169"/>
                    <a:pt x="415" y="146"/>
                    <a:pt x="400" y="128"/>
                  </a:cubicBezTo>
                  <a:cubicBezTo>
                    <a:pt x="379" y="88"/>
                    <a:pt x="346" y="55"/>
                    <a:pt x="302" y="36"/>
                  </a:cubicBezTo>
                  <a:cubicBezTo>
                    <a:pt x="221" y="0"/>
                    <a:pt x="109" y="17"/>
                    <a:pt x="57" y="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7"/>
            <p:cNvSpPr/>
            <p:nvPr/>
          </p:nvSpPr>
          <p:spPr>
            <a:xfrm>
              <a:off x="-5934074" y="-204800"/>
              <a:ext cx="317242" cy="231775"/>
            </a:xfrm>
            <a:custGeom>
              <a:avLst/>
              <a:gdLst/>
              <a:ahLst/>
              <a:cxnLst/>
              <a:rect l="l" t="t" r="r" b="b"/>
              <a:pathLst>
                <a:path w="219" h="160" extrusionOk="0">
                  <a:moveTo>
                    <a:pt x="8" y="41"/>
                  </a:moveTo>
                  <a:cubicBezTo>
                    <a:pt x="13" y="49"/>
                    <a:pt x="22" y="54"/>
                    <a:pt x="30" y="60"/>
                  </a:cubicBezTo>
                  <a:cubicBezTo>
                    <a:pt x="39" y="66"/>
                    <a:pt x="47" y="72"/>
                    <a:pt x="56" y="78"/>
                  </a:cubicBezTo>
                  <a:cubicBezTo>
                    <a:pt x="73" y="90"/>
                    <a:pt x="90" y="102"/>
                    <a:pt x="107" y="114"/>
                  </a:cubicBezTo>
                  <a:cubicBezTo>
                    <a:pt x="116" y="121"/>
                    <a:pt x="126" y="128"/>
                    <a:pt x="135" y="134"/>
                  </a:cubicBezTo>
                  <a:cubicBezTo>
                    <a:pt x="145" y="141"/>
                    <a:pt x="154" y="148"/>
                    <a:pt x="166" y="152"/>
                  </a:cubicBezTo>
                  <a:cubicBezTo>
                    <a:pt x="192" y="160"/>
                    <a:pt x="219" y="149"/>
                    <a:pt x="218" y="127"/>
                  </a:cubicBezTo>
                  <a:cubicBezTo>
                    <a:pt x="217" y="110"/>
                    <a:pt x="198" y="96"/>
                    <a:pt x="182" y="85"/>
                  </a:cubicBezTo>
                  <a:cubicBezTo>
                    <a:pt x="168" y="75"/>
                    <a:pt x="155" y="67"/>
                    <a:pt x="141" y="58"/>
                  </a:cubicBezTo>
                  <a:cubicBezTo>
                    <a:pt x="118" y="31"/>
                    <a:pt x="82" y="10"/>
                    <a:pt x="44" y="3"/>
                  </a:cubicBezTo>
                  <a:cubicBezTo>
                    <a:pt x="30" y="0"/>
                    <a:pt x="14" y="2"/>
                    <a:pt x="7" y="12"/>
                  </a:cubicBezTo>
                  <a:cubicBezTo>
                    <a:pt x="0" y="20"/>
                    <a:pt x="0" y="31"/>
                    <a:pt x="8" y="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7"/>
            <p:cNvSpPr/>
            <p:nvPr/>
          </p:nvSpPr>
          <p:spPr>
            <a:xfrm>
              <a:off x="-5607049" y="481000"/>
              <a:ext cx="715157" cy="176240"/>
            </a:xfrm>
            <a:custGeom>
              <a:avLst/>
              <a:gdLst/>
              <a:ahLst/>
              <a:cxnLst/>
              <a:rect l="l" t="t" r="r" b="b"/>
              <a:pathLst>
                <a:path w="491" h="121" extrusionOk="0">
                  <a:moveTo>
                    <a:pt x="442" y="10"/>
                  </a:moveTo>
                  <a:cubicBezTo>
                    <a:pt x="310" y="50"/>
                    <a:pt x="173" y="65"/>
                    <a:pt x="36" y="55"/>
                  </a:cubicBezTo>
                  <a:cubicBezTo>
                    <a:pt x="0" y="53"/>
                    <a:pt x="0" y="108"/>
                    <a:pt x="36" y="111"/>
                  </a:cubicBezTo>
                  <a:cubicBezTo>
                    <a:pt x="178" y="121"/>
                    <a:pt x="321" y="105"/>
                    <a:pt x="456" y="64"/>
                  </a:cubicBezTo>
                  <a:cubicBezTo>
                    <a:pt x="491" y="54"/>
                    <a:pt x="476" y="0"/>
                    <a:pt x="442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7"/>
            <p:cNvSpPr/>
            <p:nvPr/>
          </p:nvSpPr>
          <p:spPr>
            <a:xfrm>
              <a:off x="-5657849" y="587363"/>
              <a:ext cx="782241" cy="279579"/>
            </a:xfrm>
            <a:custGeom>
              <a:avLst/>
              <a:gdLst/>
              <a:ahLst/>
              <a:cxnLst/>
              <a:rect l="l" t="t" r="r" b="b"/>
              <a:pathLst>
                <a:path w="540" h="193" extrusionOk="0">
                  <a:moveTo>
                    <a:pt x="479" y="14"/>
                  </a:moveTo>
                  <a:cubicBezTo>
                    <a:pt x="338" y="75"/>
                    <a:pt x="188" y="115"/>
                    <a:pt x="36" y="133"/>
                  </a:cubicBezTo>
                  <a:cubicBezTo>
                    <a:pt x="0" y="138"/>
                    <a:pt x="0" y="193"/>
                    <a:pt x="36" y="189"/>
                  </a:cubicBezTo>
                  <a:cubicBezTo>
                    <a:pt x="198" y="170"/>
                    <a:pt x="356" y="128"/>
                    <a:pt x="507" y="63"/>
                  </a:cubicBezTo>
                  <a:cubicBezTo>
                    <a:pt x="540" y="48"/>
                    <a:pt x="511" y="0"/>
                    <a:pt x="479" y="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7"/>
            <p:cNvSpPr/>
            <p:nvPr/>
          </p:nvSpPr>
          <p:spPr>
            <a:xfrm>
              <a:off x="-5226049" y="1944675"/>
              <a:ext cx="3172397" cy="3940802"/>
            </a:xfrm>
            <a:custGeom>
              <a:avLst/>
              <a:gdLst/>
              <a:ahLst/>
              <a:cxnLst/>
              <a:rect l="l" t="t" r="r" b="b"/>
              <a:pathLst>
                <a:path w="2184" h="2713" extrusionOk="0">
                  <a:moveTo>
                    <a:pt x="928" y="152"/>
                  </a:moveTo>
                  <a:cubicBezTo>
                    <a:pt x="928" y="152"/>
                    <a:pt x="507" y="49"/>
                    <a:pt x="334" y="0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250" y="841"/>
                    <a:pt x="250" y="841"/>
                    <a:pt x="250" y="841"/>
                  </a:cubicBezTo>
                  <a:cubicBezTo>
                    <a:pt x="9" y="1850"/>
                    <a:pt x="9" y="1850"/>
                    <a:pt x="9" y="1850"/>
                  </a:cubicBezTo>
                  <a:cubicBezTo>
                    <a:pt x="9" y="1850"/>
                    <a:pt x="425" y="2454"/>
                    <a:pt x="1057" y="2584"/>
                  </a:cubicBezTo>
                  <a:cubicBezTo>
                    <a:pt x="1689" y="2713"/>
                    <a:pt x="1832" y="2384"/>
                    <a:pt x="1832" y="2384"/>
                  </a:cubicBezTo>
                  <a:cubicBezTo>
                    <a:pt x="1722" y="1131"/>
                    <a:pt x="1722" y="1131"/>
                    <a:pt x="1722" y="1131"/>
                  </a:cubicBezTo>
                  <a:cubicBezTo>
                    <a:pt x="1894" y="1231"/>
                    <a:pt x="1894" y="1231"/>
                    <a:pt x="1894" y="1231"/>
                  </a:cubicBezTo>
                  <a:cubicBezTo>
                    <a:pt x="2184" y="511"/>
                    <a:pt x="2184" y="511"/>
                    <a:pt x="2184" y="511"/>
                  </a:cubicBezTo>
                  <a:cubicBezTo>
                    <a:pt x="2184" y="511"/>
                    <a:pt x="1796" y="156"/>
                    <a:pt x="1268" y="189"/>
                  </a:cubicBezTo>
                  <a:lnTo>
                    <a:pt x="928" y="1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7"/>
            <p:cNvSpPr/>
            <p:nvPr/>
          </p:nvSpPr>
          <p:spPr>
            <a:xfrm>
              <a:off x="-4943474" y="2065325"/>
              <a:ext cx="317524" cy="800362"/>
            </a:xfrm>
            <a:custGeom>
              <a:avLst/>
              <a:gdLst/>
              <a:ahLst/>
              <a:cxnLst/>
              <a:rect l="l" t="t" r="r" b="b"/>
              <a:pathLst>
                <a:path w="218" h="551" extrusionOk="0">
                  <a:moveTo>
                    <a:pt x="196" y="11"/>
                  </a:moveTo>
                  <a:cubicBezTo>
                    <a:pt x="132" y="186"/>
                    <a:pt x="68" y="361"/>
                    <a:pt x="4" y="535"/>
                  </a:cubicBezTo>
                  <a:cubicBezTo>
                    <a:pt x="0" y="547"/>
                    <a:pt x="18" y="551"/>
                    <a:pt x="22" y="540"/>
                  </a:cubicBezTo>
                  <a:cubicBezTo>
                    <a:pt x="86" y="366"/>
                    <a:pt x="150" y="191"/>
                    <a:pt x="214" y="16"/>
                  </a:cubicBezTo>
                  <a:cubicBezTo>
                    <a:pt x="218" y="5"/>
                    <a:pt x="200" y="0"/>
                    <a:pt x="196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7"/>
            <p:cNvSpPr/>
            <p:nvPr/>
          </p:nvSpPr>
          <p:spPr>
            <a:xfrm>
              <a:off x="-4733924" y="2260588"/>
              <a:ext cx="160219" cy="434579"/>
            </a:xfrm>
            <a:custGeom>
              <a:avLst/>
              <a:gdLst/>
              <a:ahLst/>
              <a:cxnLst/>
              <a:rect l="l" t="t" r="r" b="b"/>
              <a:pathLst>
                <a:path w="110" h="300" extrusionOk="0">
                  <a:moveTo>
                    <a:pt x="88" y="11"/>
                  </a:moveTo>
                  <a:cubicBezTo>
                    <a:pt x="60" y="102"/>
                    <a:pt x="32" y="193"/>
                    <a:pt x="3" y="284"/>
                  </a:cubicBezTo>
                  <a:cubicBezTo>
                    <a:pt x="0" y="295"/>
                    <a:pt x="18" y="300"/>
                    <a:pt x="21" y="289"/>
                  </a:cubicBezTo>
                  <a:cubicBezTo>
                    <a:pt x="49" y="198"/>
                    <a:pt x="78" y="107"/>
                    <a:pt x="106" y="16"/>
                  </a:cubicBezTo>
                  <a:cubicBezTo>
                    <a:pt x="110" y="5"/>
                    <a:pt x="92" y="0"/>
                    <a:pt x="88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37"/>
            <p:cNvSpPr/>
            <p:nvPr/>
          </p:nvSpPr>
          <p:spPr>
            <a:xfrm>
              <a:off x="-3970337" y="2200263"/>
              <a:ext cx="684157" cy="333546"/>
            </a:xfrm>
            <a:custGeom>
              <a:avLst/>
              <a:gdLst/>
              <a:ahLst/>
              <a:cxnLst/>
              <a:rect l="l" t="t" r="r" b="b"/>
              <a:pathLst>
                <a:path w="471" h="229" extrusionOk="0">
                  <a:moveTo>
                    <a:pt x="449" y="58"/>
                  </a:moveTo>
                  <a:cubicBezTo>
                    <a:pt x="420" y="128"/>
                    <a:pt x="352" y="179"/>
                    <a:pt x="278" y="193"/>
                  </a:cubicBezTo>
                  <a:cubicBezTo>
                    <a:pt x="204" y="207"/>
                    <a:pt x="128" y="178"/>
                    <a:pt x="77" y="124"/>
                  </a:cubicBezTo>
                  <a:cubicBezTo>
                    <a:pt x="48" y="92"/>
                    <a:pt x="28" y="54"/>
                    <a:pt x="20" y="12"/>
                  </a:cubicBezTo>
                  <a:cubicBezTo>
                    <a:pt x="18" y="0"/>
                    <a:pt x="0" y="5"/>
                    <a:pt x="2" y="17"/>
                  </a:cubicBezTo>
                  <a:cubicBezTo>
                    <a:pt x="17" y="97"/>
                    <a:pt x="76" y="165"/>
                    <a:pt x="150" y="197"/>
                  </a:cubicBezTo>
                  <a:cubicBezTo>
                    <a:pt x="227" y="229"/>
                    <a:pt x="315" y="216"/>
                    <a:pt x="382" y="168"/>
                  </a:cubicBezTo>
                  <a:cubicBezTo>
                    <a:pt x="420" y="142"/>
                    <a:pt x="449" y="106"/>
                    <a:pt x="467" y="63"/>
                  </a:cubicBezTo>
                  <a:cubicBezTo>
                    <a:pt x="471" y="52"/>
                    <a:pt x="453" y="47"/>
                    <a:pt x="449" y="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37"/>
            <p:cNvSpPr/>
            <p:nvPr/>
          </p:nvSpPr>
          <p:spPr>
            <a:xfrm>
              <a:off x="-2533649" y="2717788"/>
              <a:ext cx="411075" cy="855559"/>
            </a:xfrm>
            <a:custGeom>
              <a:avLst/>
              <a:gdLst/>
              <a:ahLst/>
              <a:cxnLst/>
              <a:rect l="l" t="t" r="r" b="b"/>
              <a:pathLst>
                <a:path w="283" h="589" extrusionOk="0">
                  <a:moveTo>
                    <a:pt x="262" y="11"/>
                  </a:moveTo>
                  <a:cubicBezTo>
                    <a:pt x="195" y="155"/>
                    <a:pt x="129" y="300"/>
                    <a:pt x="62" y="445"/>
                  </a:cubicBezTo>
                  <a:cubicBezTo>
                    <a:pt x="43" y="487"/>
                    <a:pt x="24" y="528"/>
                    <a:pt x="5" y="569"/>
                  </a:cubicBezTo>
                  <a:cubicBezTo>
                    <a:pt x="0" y="580"/>
                    <a:pt x="16" y="589"/>
                    <a:pt x="21" y="578"/>
                  </a:cubicBezTo>
                  <a:cubicBezTo>
                    <a:pt x="87" y="434"/>
                    <a:pt x="154" y="289"/>
                    <a:pt x="221" y="144"/>
                  </a:cubicBezTo>
                  <a:cubicBezTo>
                    <a:pt x="240" y="103"/>
                    <a:pt x="259" y="61"/>
                    <a:pt x="278" y="20"/>
                  </a:cubicBezTo>
                  <a:cubicBezTo>
                    <a:pt x="283" y="9"/>
                    <a:pt x="267" y="0"/>
                    <a:pt x="262" y="11"/>
                  </a:cubicBezTo>
                  <a:close/>
                </a:path>
              </a:pathLst>
            </a:custGeom>
            <a:solidFill>
              <a:srgbClr val="3427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7"/>
            <p:cNvSpPr/>
            <p:nvPr/>
          </p:nvSpPr>
          <p:spPr>
            <a:xfrm>
              <a:off x="-4756149" y="4899013"/>
              <a:ext cx="1921740" cy="711756"/>
            </a:xfrm>
            <a:custGeom>
              <a:avLst/>
              <a:gdLst/>
              <a:ahLst/>
              <a:cxnLst/>
              <a:rect l="l" t="t" r="r" b="b"/>
              <a:pathLst>
                <a:path w="1323" h="490" extrusionOk="0">
                  <a:moveTo>
                    <a:pt x="1301" y="335"/>
                  </a:moveTo>
                  <a:cubicBezTo>
                    <a:pt x="1158" y="487"/>
                    <a:pt x="929" y="479"/>
                    <a:pt x="741" y="437"/>
                  </a:cubicBezTo>
                  <a:cubicBezTo>
                    <a:pt x="564" y="397"/>
                    <a:pt x="396" y="321"/>
                    <a:pt x="248" y="216"/>
                  </a:cubicBezTo>
                  <a:cubicBezTo>
                    <a:pt x="165" y="156"/>
                    <a:pt x="88" y="86"/>
                    <a:pt x="21" y="9"/>
                  </a:cubicBezTo>
                  <a:cubicBezTo>
                    <a:pt x="13" y="0"/>
                    <a:pt x="0" y="13"/>
                    <a:pt x="8" y="22"/>
                  </a:cubicBezTo>
                  <a:cubicBezTo>
                    <a:pt x="131" y="163"/>
                    <a:pt x="283" y="277"/>
                    <a:pt x="452" y="357"/>
                  </a:cubicBezTo>
                  <a:cubicBezTo>
                    <a:pt x="536" y="397"/>
                    <a:pt x="625" y="428"/>
                    <a:pt x="716" y="450"/>
                  </a:cubicBezTo>
                  <a:cubicBezTo>
                    <a:pt x="818" y="474"/>
                    <a:pt x="925" y="490"/>
                    <a:pt x="1029" y="479"/>
                  </a:cubicBezTo>
                  <a:cubicBezTo>
                    <a:pt x="1135" y="468"/>
                    <a:pt x="1240" y="427"/>
                    <a:pt x="1314" y="348"/>
                  </a:cubicBezTo>
                  <a:cubicBezTo>
                    <a:pt x="1323" y="339"/>
                    <a:pt x="1309" y="326"/>
                    <a:pt x="1301" y="3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37"/>
            <p:cNvSpPr/>
            <p:nvPr/>
          </p:nvSpPr>
          <p:spPr>
            <a:xfrm>
              <a:off x="-3332162" y="5235563"/>
              <a:ext cx="383878" cy="198628"/>
            </a:xfrm>
            <a:custGeom>
              <a:avLst/>
              <a:gdLst/>
              <a:ahLst/>
              <a:cxnLst/>
              <a:rect l="l" t="t" r="r" b="b"/>
              <a:pathLst>
                <a:path w="265" h="136" extrusionOk="0">
                  <a:moveTo>
                    <a:pt x="244" y="9"/>
                  </a:moveTo>
                  <a:cubicBezTo>
                    <a:pt x="184" y="74"/>
                    <a:pt x="100" y="113"/>
                    <a:pt x="12" y="117"/>
                  </a:cubicBezTo>
                  <a:cubicBezTo>
                    <a:pt x="0" y="117"/>
                    <a:pt x="0" y="136"/>
                    <a:pt x="12" y="135"/>
                  </a:cubicBezTo>
                  <a:cubicBezTo>
                    <a:pt x="105" y="132"/>
                    <a:pt x="194" y="91"/>
                    <a:pt x="257" y="22"/>
                  </a:cubicBezTo>
                  <a:cubicBezTo>
                    <a:pt x="265" y="13"/>
                    <a:pt x="252" y="0"/>
                    <a:pt x="244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37"/>
            <p:cNvSpPr/>
            <p:nvPr/>
          </p:nvSpPr>
          <p:spPr>
            <a:xfrm>
              <a:off x="-4314825" y="3630600"/>
              <a:ext cx="809077" cy="780026"/>
            </a:xfrm>
            <a:custGeom>
              <a:avLst/>
              <a:gdLst/>
              <a:ahLst/>
              <a:cxnLst/>
              <a:rect l="l" t="t" r="r" b="b"/>
              <a:pathLst>
                <a:path w="557" h="537" extrusionOk="0">
                  <a:moveTo>
                    <a:pt x="545" y="413"/>
                  </a:moveTo>
                  <a:cubicBezTo>
                    <a:pt x="533" y="327"/>
                    <a:pt x="550" y="240"/>
                    <a:pt x="519" y="157"/>
                  </a:cubicBezTo>
                  <a:cubicBezTo>
                    <a:pt x="492" y="88"/>
                    <a:pt x="433" y="30"/>
                    <a:pt x="357" y="20"/>
                  </a:cubicBezTo>
                  <a:cubicBezTo>
                    <a:pt x="195" y="0"/>
                    <a:pt x="83" y="209"/>
                    <a:pt x="34" y="334"/>
                  </a:cubicBezTo>
                  <a:cubicBezTo>
                    <a:pt x="0" y="424"/>
                    <a:pt x="140" y="472"/>
                    <a:pt x="175" y="383"/>
                  </a:cubicBezTo>
                  <a:cubicBezTo>
                    <a:pt x="193" y="335"/>
                    <a:pt x="279" y="143"/>
                    <a:pt x="352" y="173"/>
                  </a:cubicBezTo>
                  <a:cubicBezTo>
                    <a:pt x="420" y="200"/>
                    <a:pt x="392" y="386"/>
                    <a:pt x="399" y="443"/>
                  </a:cubicBezTo>
                  <a:cubicBezTo>
                    <a:pt x="411" y="537"/>
                    <a:pt x="557" y="507"/>
                    <a:pt x="545" y="4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7"/>
            <p:cNvSpPr/>
            <p:nvPr/>
          </p:nvSpPr>
          <p:spPr>
            <a:xfrm>
              <a:off x="-4552950" y="3284525"/>
              <a:ext cx="1329095" cy="1201269"/>
            </a:xfrm>
            <a:custGeom>
              <a:avLst/>
              <a:gdLst/>
              <a:ahLst/>
              <a:cxnLst/>
              <a:rect l="l" t="t" r="r" b="b"/>
              <a:pathLst>
                <a:path w="915" h="827" extrusionOk="0">
                  <a:moveTo>
                    <a:pt x="603" y="61"/>
                  </a:moveTo>
                  <a:cubicBezTo>
                    <a:pt x="296" y="0"/>
                    <a:pt x="128" y="312"/>
                    <a:pt x="35" y="548"/>
                  </a:cubicBezTo>
                  <a:cubicBezTo>
                    <a:pt x="0" y="637"/>
                    <a:pt x="141" y="685"/>
                    <a:pt x="176" y="597"/>
                  </a:cubicBezTo>
                  <a:cubicBezTo>
                    <a:pt x="239" y="438"/>
                    <a:pt x="348" y="169"/>
                    <a:pt x="567" y="205"/>
                  </a:cubicBezTo>
                  <a:cubicBezTo>
                    <a:pt x="796" y="242"/>
                    <a:pt x="754" y="564"/>
                    <a:pt x="730" y="723"/>
                  </a:cubicBezTo>
                  <a:cubicBezTo>
                    <a:pt x="716" y="817"/>
                    <a:pt x="864" y="827"/>
                    <a:pt x="878" y="732"/>
                  </a:cubicBezTo>
                  <a:cubicBezTo>
                    <a:pt x="915" y="490"/>
                    <a:pt x="913" y="123"/>
                    <a:pt x="603" y="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37"/>
            <p:cNvSpPr/>
            <p:nvPr/>
          </p:nvSpPr>
          <p:spPr>
            <a:xfrm>
              <a:off x="-4786312" y="2963850"/>
              <a:ext cx="1847660" cy="1545527"/>
            </a:xfrm>
            <a:custGeom>
              <a:avLst/>
              <a:gdLst/>
              <a:ahLst/>
              <a:cxnLst/>
              <a:rect l="l" t="t" r="r" b="b"/>
              <a:pathLst>
                <a:path w="1272" h="1064" extrusionOk="0">
                  <a:moveTo>
                    <a:pt x="1201" y="395"/>
                  </a:moveTo>
                  <a:cubicBezTo>
                    <a:pt x="1137" y="232"/>
                    <a:pt x="1006" y="103"/>
                    <a:pt x="831" y="72"/>
                  </a:cubicBezTo>
                  <a:cubicBezTo>
                    <a:pt x="421" y="0"/>
                    <a:pt x="169" y="391"/>
                    <a:pt x="36" y="715"/>
                  </a:cubicBezTo>
                  <a:cubicBezTo>
                    <a:pt x="0" y="803"/>
                    <a:pt x="140" y="852"/>
                    <a:pt x="177" y="764"/>
                  </a:cubicBezTo>
                  <a:cubicBezTo>
                    <a:pt x="280" y="511"/>
                    <a:pt x="472" y="164"/>
                    <a:pt x="801" y="218"/>
                  </a:cubicBezTo>
                  <a:cubicBezTo>
                    <a:pt x="1141" y="273"/>
                    <a:pt x="1114" y="706"/>
                    <a:pt x="1088" y="959"/>
                  </a:cubicBezTo>
                  <a:cubicBezTo>
                    <a:pt x="1078" y="1054"/>
                    <a:pt x="1226" y="1064"/>
                    <a:pt x="1236" y="968"/>
                  </a:cubicBezTo>
                  <a:cubicBezTo>
                    <a:pt x="1256" y="777"/>
                    <a:pt x="1272" y="578"/>
                    <a:pt x="1201" y="3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37"/>
            <p:cNvSpPr/>
            <p:nvPr/>
          </p:nvSpPr>
          <p:spPr>
            <a:xfrm>
              <a:off x="-5545137" y="1843075"/>
              <a:ext cx="508397" cy="807625"/>
            </a:xfrm>
            <a:custGeom>
              <a:avLst/>
              <a:gdLst/>
              <a:ahLst/>
              <a:cxnLst/>
              <a:rect l="l" t="t" r="r" b="b"/>
              <a:pathLst>
                <a:path w="350" h="556" extrusionOk="0">
                  <a:moveTo>
                    <a:pt x="299" y="521"/>
                  </a:moveTo>
                  <a:cubicBezTo>
                    <a:pt x="279" y="540"/>
                    <a:pt x="254" y="551"/>
                    <a:pt x="227" y="556"/>
                  </a:cubicBezTo>
                  <a:cubicBezTo>
                    <a:pt x="111" y="427"/>
                    <a:pt x="39" y="210"/>
                    <a:pt x="0" y="55"/>
                  </a:cubicBezTo>
                  <a:cubicBezTo>
                    <a:pt x="11" y="41"/>
                    <a:pt x="26" y="30"/>
                    <a:pt x="43" y="23"/>
                  </a:cubicBezTo>
                  <a:cubicBezTo>
                    <a:pt x="95" y="0"/>
                    <a:pt x="156" y="14"/>
                    <a:pt x="200" y="47"/>
                  </a:cubicBezTo>
                  <a:cubicBezTo>
                    <a:pt x="295" y="118"/>
                    <a:pt x="342" y="253"/>
                    <a:pt x="347" y="367"/>
                  </a:cubicBezTo>
                  <a:cubicBezTo>
                    <a:pt x="350" y="421"/>
                    <a:pt x="341" y="482"/>
                    <a:pt x="299" y="521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37"/>
            <p:cNvSpPr/>
            <p:nvPr/>
          </p:nvSpPr>
          <p:spPr>
            <a:xfrm>
              <a:off x="-2627312" y="1146163"/>
              <a:ext cx="1703856" cy="2742438"/>
            </a:xfrm>
            <a:custGeom>
              <a:avLst/>
              <a:gdLst/>
              <a:ahLst/>
              <a:cxnLst/>
              <a:rect l="l" t="t" r="r" b="b"/>
              <a:pathLst>
                <a:path w="1173" h="1888" extrusionOk="0">
                  <a:moveTo>
                    <a:pt x="1134" y="498"/>
                  </a:moveTo>
                  <a:cubicBezTo>
                    <a:pt x="1064" y="543"/>
                    <a:pt x="988" y="578"/>
                    <a:pt x="908" y="601"/>
                  </a:cubicBezTo>
                  <a:cubicBezTo>
                    <a:pt x="883" y="721"/>
                    <a:pt x="808" y="830"/>
                    <a:pt x="705" y="895"/>
                  </a:cubicBezTo>
                  <a:cubicBezTo>
                    <a:pt x="699" y="894"/>
                    <a:pt x="699" y="894"/>
                    <a:pt x="699" y="894"/>
                  </a:cubicBezTo>
                  <a:cubicBezTo>
                    <a:pt x="688" y="1095"/>
                    <a:pt x="675" y="1296"/>
                    <a:pt x="621" y="1490"/>
                  </a:cubicBezTo>
                  <a:cubicBezTo>
                    <a:pt x="597" y="1575"/>
                    <a:pt x="565" y="1659"/>
                    <a:pt x="513" y="1730"/>
                  </a:cubicBezTo>
                  <a:cubicBezTo>
                    <a:pt x="506" y="1739"/>
                    <a:pt x="498" y="1749"/>
                    <a:pt x="491" y="1758"/>
                  </a:cubicBezTo>
                  <a:cubicBezTo>
                    <a:pt x="425" y="1834"/>
                    <a:pt x="329" y="1888"/>
                    <a:pt x="229" y="1885"/>
                  </a:cubicBezTo>
                  <a:cubicBezTo>
                    <a:pt x="148" y="1882"/>
                    <a:pt x="68" y="1835"/>
                    <a:pt x="30" y="1765"/>
                  </a:cubicBezTo>
                  <a:cubicBezTo>
                    <a:pt x="22" y="1748"/>
                    <a:pt x="15" y="1730"/>
                    <a:pt x="12" y="1711"/>
                  </a:cubicBezTo>
                  <a:cubicBezTo>
                    <a:pt x="0" y="1648"/>
                    <a:pt x="21" y="1584"/>
                    <a:pt x="43" y="1524"/>
                  </a:cubicBezTo>
                  <a:cubicBezTo>
                    <a:pt x="136" y="1264"/>
                    <a:pt x="249" y="1011"/>
                    <a:pt x="387" y="772"/>
                  </a:cubicBezTo>
                  <a:cubicBezTo>
                    <a:pt x="349" y="628"/>
                    <a:pt x="330" y="480"/>
                    <a:pt x="332" y="331"/>
                  </a:cubicBezTo>
                  <a:cubicBezTo>
                    <a:pt x="332" y="307"/>
                    <a:pt x="338" y="278"/>
                    <a:pt x="361" y="274"/>
                  </a:cubicBezTo>
                  <a:cubicBezTo>
                    <a:pt x="384" y="270"/>
                    <a:pt x="399" y="297"/>
                    <a:pt x="407" y="319"/>
                  </a:cubicBezTo>
                  <a:cubicBezTo>
                    <a:pt x="426" y="377"/>
                    <a:pt x="442" y="436"/>
                    <a:pt x="454" y="496"/>
                  </a:cubicBezTo>
                  <a:cubicBezTo>
                    <a:pt x="465" y="497"/>
                    <a:pt x="465" y="497"/>
                    <a:pt x="465" y="497"/>
                  </a:cubicBezTo>
                  <a:cubicBezTo>
                    <a:pt x="473" y="346"/>
                    <a:pt x="516" y="197"/>
                    <a:pt x="589" y="66"/>
                  </a:cubicBezTo>
                  <a:cubicBezTo>
                    <a:pt x="599" y="49"/>
                    <a:pt x="615" y="29"/>
                    <a:pt x="634" y="34"/>
                  </a:cubicBezTo>
                  <a:cubicBezTo>
                    <a:pt x="653" y="40"/>
                    <a:pt x="656" y="65"/>
                    <a:pt x="655" y="85"/>
                  </a:cubicBezTo>
                  <a:cubicBezTo>
                    <a:pt x="651" y="212"/>
                    <a:pt x="635" y="338"/>
                    <a:pt x="607" y="462"/>
                  </a:cubicBezTo>
                  <a:cubicBezTo>
                    <a:pt x="614" y="464"/>
                    <a:pt x="614" y="464"/>
                    <a:pt x="614" y="464"/>
                  </a:cubicBezTo>
                  <a:cubicBezTo>
                    <a:pt x="642" y="346"/>
                    <a:pt x="683" y="233"/>
                    <a:pt x="737" y="124"/>
                  </a:cubicBezTo>
                  <a:cubicBezTo>
                    <a:pt x="758" y="81"/>
                    <a:pt x="783" y="38"/>
                    <a:pt x="823" y="12"/>
                  </a:cubicBezTo>
                  <a:cubicBezTo>
                    <a:pt x="833" y="5"/>
                    <a:pt x="846" y="0"/>
                    <a:pt x="856" y="6"/>
                  </a:cubicBezTo>
                  <a:cubicBezTo>
                    <a:pt x="868" y="13"/>
                    <a:pt x="867" y="31"/>
                    <a:pt x="864" y="45"/>
                  </a:cubicBezTo>
                  <a:cubicBezTo>
                    <a:pt x="835" y="176"/>
                    <a:pt x="797" y="305"/>
                    <a:pt x="751" y="431"/>
                  </a:cubicBezTo>
                  <a:cubicBezTo>
                    <a:pt x="812" y="317"/>
                    <a:pt x="877" y="203"/>
                    <a:pt x="974" y="119"/>
                  </a:cubicBezTo>
                  <a:cubicBezTo>
                    <a:pt x="991" y="105"/>
                    <a:pt x="1015" y="92"/>
                    <a:pt x="1032" y="106"/>
                  </a:cubicBezTo>
                  <a:cubicBezTo>
                    <a:pt x="1049" y="119"/>
                    <a:pt x="1041" y="146"/>
                    <a:pt x="1031" y="166"/>
                  </a:cubicBezTo>
                  <a:cubicBezTo>
                    <a:pt x="978" y="275"/>
                    <a:pt x="921" y="383"/>
                    <a:pt x="860" y="489"/>
                  </a:cubicBezTo>
                  <a:cubicBezTo>
                    <a:pt x="862" y="493"/>
                    <a:pt x="862" y="493"/>
                    <a:pt x="862" y="493"/>
                  </a:cubicBezTo>
                  <a:cubicBezTo>
                    <a:pt x="941" y="457"/>
                    <a:pt x="1027" y="435"/>
                    <a:pt x="1115" y="428"/>
                  </a:cubicBezTo>
                  <a:cubicBezTo>
                    <a:pt x="1133" y="427"/>
                    <a:pt x="1157" y="429"/>
                    <a:pt x="1164" y="446"/>
                  </a:cubicBezTo>
                  <a:cubicBezTo>
                    <a:pt x="1173" y="466"/>
                    <a:pt x="1153" y="486"/>
                    <a:pt x="1134" y="498"/>
                  </a:cubicBezTo>
                  <a:close/>
                </a:path>
              </a:pathLst>
            </a:custGeom>
            <a:solidFill>
              <a:srgbClr val="C27E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37"/>
            <p:cNvSpPr/>
            <p:nvPr/>
          </p:nvSpPr>
          <p:spPr>
            <a:xfrm>
              <a:off x="-2582862" y="3505188"/>
              <a:ext cx="699671" cy="382429"/>
            </a:xfrm>
            <a:custGeom>
              <a:avLst/>
              <a:gdLst/>
              <a:ahLst/>
              <a:cxnLst/>
              <a:rect l="l" t="t" r="r" b="b"/>
              <a:pathLst>
                <a:path w="483" h="264" extrusionOk="0">
                  <a:moveTo>
                    <a:pt x="483" y="106"/>
                  </a:moveTo>
                  <a:cubicBezTo>
                    <a:pt x="476" y="115"/>
                    <a:pt x="468" y="125"/>
                    <a:pt x="461" y="134"/>
                  </a:cubicBezTo>
                  <a:cubicBezTo>
                    <a:pt x="395" y="210"/>
                    <a:pt x="299" y="264"/>
                    <a:pt x="199" y="261"/>
                  </a:cubicBezTo>
                  <a:cubicBezTo>
                    <a:pt x="118" y="258"/>
                    <a:pt x="38" y="211"/>
                    <a:pt x="0" y="141"/>
                  </a:cubicBezTo>
                  <a:cubicBezTo>
                    <a:pt x="5" y="133"/>
                    <a:pt x="10" y="126"/>
                    <a:pt x="15" y="119"/>
                  </a:cubicBezTo>
                  <a:cubicBezTo>
                    <a:pt x="75" y="45"/>
                    <a:pt x="184" y="4"/>
                    <a:pt x="277" y="2"/>
                  </a:cubicBezTo>
                  <a:cubicBezTo>
                    <a:pt x="359" y="0"/>
                    <a:pt x="439" y="37"/>
                    <a:pt x="483" y="106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37"/>
            <p:cNvSpPr/>
            <p:nvPr/>
          </p:nvSpPr>
          <p:spPr>
            <a:xfrm>
              <a:off x="-2139950" y="1557325"/>
              <a:ext cx="127127" cy="366495"/>
            </a:xfrm>
            <a:custGeom>
              <a:avLst/>
              <a:gdLst/>
              <a:ahLst/>
              <a:cxnLst/>
              <a:rect l="l" t="t" r="r" b="b"/>
              <a:pathLst>
                <a:path w="88" h="253" extrusionOk="0">
                  <a:moveTo>
                    <a:pt x="81" y="138"/>
                  </a:moveTo>
                  <a:cubicBezTo>
                    <a:pt x="78" y="118"/>
                    <a:pt x="75" y="99"/>
                    <a:pt x="70" y="80"/>
                  </a:cubicBezTo>
                  <a:cubicBezTo>
                    <a:pt x="68" y="71"/>
                    <a:pt x="65" y="61"/>
                    <a:pt x="62" y="52"/>
                  </a:cubicBezTo>
                  <a:cubicBezTo>
                    <a:pt x="59" y="41"/>
                    <a:pt x="56" y="29"/>
                    <a:pt x="48" y="21"/>
                  </a:cubicBezTo>
                  <a:cubicBezTo>
                    <a:pt x="28" y="0"/>
                    <a:pt x="2" y="23"/>
                    <a:pt x="2" y="54"/>
                  </a:cubicBezTo>
                  <a:cubicBezTo>
                    <a:pt x="2" y="58"/>
                    <a:pt x="3" y="62"/>
                    <a:pt x="3" y="66"/>
                  </a:cubicBezTo>
                  <a:cubicBezTo>
                    <a:pt x="3" y="67"/>
                    <a:pt x="2" y="69"/>
                    <a:pt x="2" y="71"/>
                  </a:cubicBezTo>
                  <a:cubicBezTo>
                    <a:pt x="0" y="111"/>
                    <a:pt x="4" y="153"/>
                    <a:pt x="14" y="192"/>
                  </a:cubicBezTo>
                  <a:cubicBezTo>
                    <a:pt x="20" y="213"/>
                    <a:pt x="27" y="238"/>
                    <a:pt x="45" y="245"/>
                  </a:cubicBezTo>
                  <a:cubicBezTo>
                    <a:pt x="67" y="253"/>
                    <a:pt x="84" y="229"/>
                    <a:pt x="86" y="202"/>
                  </a:cubicBezTo>
                  <a:cubicBezTo>
                    <a:pt x="88" y="181"/>
                    <a:pt x="84" y="158"/>
                    <a:pt x="81" y="1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37"/>
            <p:cNvSpPr/>
            <p:nvPr/>
          </p:nvSpPr>
          <p:spPr>
            <a:xfrm>
              <a:off x="-1885949" y="1289038"/>
              <a:ext cx="185928" cy="541806"/>
            </a:xfrm>
            <a:custGeom>
              <a:avLst/>
              <a:gdLst/>
              <a:ahLst/>
              <a:cxnLst/>
              <a:rect l="l" t="t" r="r" b="b"/>
              <a:pathLst>
                <a:path w="128" h="373" extrusionOk="0">
                  <a:moveTo>
                    <a:pt x="96" y="6"/>
                  </a:moveTo>
                  <a:cubicBezTo>
                    <a:pt x="69" y="0"/>
                    <a:pt x="56" y="39"/>
                    <a:pt x="47" y="66"/>
                  </a:cubicBezTo>
                  <a:cubicBezTo>
                    <a:pt x="46" y="68"/>
                    <a:pt x="45" y="70"/>
                    <a:pt x="44" y="72"/>
                  </a:cubicBezTo>
                  <a:cubicBezTo>
                    <a:pt x="22" y="136"/>
                    <a:pt x="8" y="204"/>
                    <a:pt x="4" y="274"/>
                  </a:cubicBezTo>
                  <a:cubicBezTo>
                    <a:pt x="3" y="304"/>
                    <a:pt x="0" y="348"/>
                    <a:pt x="28" y="359"/>
                  </a:cubicBezTo>
                  <a:cubicBezTo>
                    <a:pt x="59" y="373"/>
                    <a:pt x="75" y="334"/>
                    <a:pt x="83" y="304"/>
                  </a:cubicBezTo>
                  <a:cubicBezTo>
                    <a:pt x="102" y="237"/>
                    <a:pt x="114" y="167"/>
                    <a:pt x="119" y="96"/>
                  </a:cubicBezTo>
                  <a:cubicBezTo>
                    <a:pt x="121" y="66"/>
                    <a:pt x="128" y="14"/>
                    <a:pt x="96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37"/>
            <p:cNvSpPr/>
            <p:nvPr/>
          </p:nvSpPr>
          <p:spPr>
            <a:xfrm>
              <a:off x="-1660524" y="1214425"/>
              <a:ext cx="252746" cy="618792"/>
            </a:xfrm>
            <a:custGeom>
              <a:avLst/>
              <a:gdLst/>
              <a:ahLst/>
              <a:cxnLst/>
              <a:rect l="l" t="t" r="r" b="b"/>
              <a:pathLst>
                <a:path w="174" h="426" extrusionOk="0">
                  <a:moveTo>
                    <a:pt x="133" y="21"/>
                  </a:moveTo>
                  <a:cubicBezTo>
                    <a:pt x="128" y="28"/>
                    <a:pt x="123" y="36"/>
                    <a:pt x="118" y="43"/>
                  </a:cubicBezTo>
                  <a:cubicBezTo>
                    <a:pt x="114" y="45"/>
                    <a:pt x="17" y="266"/>
                    <a:pt x="3" y="385"/>
                  </a:cubicBezTo>
                  <a:cubicBezTo>
                    <a:pt x="0" y="411"/>
                    <a:pt x="31" y="426"/>
                    <a:pt x="41" y="402"/>
                  </a:cubicBezTo>
                  <a:cubicBezTo>
                    <a:pt x="89" y="288"/>
                    <a:pt x="131" y="171"/>
                    <a:pt x="167" y="51"/>
                  </a:cubicBezTo>
                  <a:cubicBezTo>
                    <a:pt x="174" y="26"/>
                    <a:pt x="149" y="0"/>
                    <a:pt x="133" y="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7"/>
            <p:cNvSpPr/>
            <p:nvPr/>
          </p:nvSpPr>
          <p:spPr>
            <a:xfrm>
              <a:off x="-1498600" y="1371588"/>
              <a:ext cx="312897" cy="474988"/>
            </a:xfrm>
            <a:custGeom>
              <a:avLst/>
              <a:gdLst/>
              <a:ahLst/>
              <a:cxnLst/>
              <a:rect l="l" t="t" r="r" b="b"/>
              <a:pathLst>
                <a:path w="216" h="327" extrusionOk="0">
                  <a:moveTo>
                    <a:pt x="195" y="6"/>
                  </a:moveTo>
                  <a:cubicBezTo>
                    <a:pt x="183" y="0"/>
                    <a:pt x="169" y="7"/>
                    <a:pt x="159" y="18"/>
                  </a:cubicBezTo>
                  <a:cubicBezTo>
                    <a:pt x="146" y="31"/>
                    <a:pt x="135" y="47"/>
                    <a:pt x="127" y="65"/>
                  </a:cubicBezTo>
                  <a:cubicBezTo>
                    <a:pt x="105" y="94"/>
                    <a:pt x="84" y="124"/>
                    <a:pt x="65" y="156"/>
                  </a:cubicBezTo>
                  <a:cubicBezTo>
                    <a:pt x="52" y="179"/>
                    <a:pt x="39" y="202"/>
                    <a:pt x="28" y="227"/>
                  </a:cubicBezTo>
                  <a:cubicBezTo>
                    <a:pt x="16" y="252"/>
                    <a:pt x="0" y="285"/>
                    <a:pt x="23" y="307"/>
                  </a:cubicBezTo>
                  <a:cubicBezTo>
                    <a:pt x="44" y="327"/>
                    <a:pt x="69" y="307"/>
                    <a:pt x="82" y="283"/>
                  </a:cubicBezTo>
                  <a:cubicBezTo>
                    <a:pt x="97" y="258"/>
                    <a:pt x="111" y="233"/>
                    <a:pt x="126" y="207"/>
                  </a:cubicBezTo>
                  <a:cubicBezTo>
                    <a:pt x="140" y="181"/>
                    <a:pt x="155" y="155"/>
                    <a:pt x="170" y="129"/>
                  </a:cubicBezTo>
                  <a:cubicBezTo>
                    <a:pt x="177" y="116"/>
                    <a:pt x="184" y="104"/>
                    <a:pt x="191" y="91"/>
                  </a:cubicBezTo>
                  <a:cubicBezTo>
                    <a:pt x="199" y="78"/>
                    <a:pt x="208" y="65"/>
                    <a:pt x="212" y="49"/>
                  </a:cubicBezTo>
                  <a:cubicBezTo>
                    <a:pt x="216" y="31"/>
                    <a:pt x="210" y="12"/>
                    <a:pt x="19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7"/>
            <p:cNvSpPr/>
            <p:nvPr/>
          </p:nvSpPr>
          <p:spPr>
            <a:xfrm>
              <a:off x="-2046287" y="1825613"/>
              <a:ext cx="665274" cy="501134"/>
            </a:xfrm>
            <a:custGeom>
              <a:avLst/>
              <a:gdLst/>
              <a:ahLst/>
              <a:cxnLst/>
              <a:rect l="l" t="t" r="r" b="b"/>
              <a:pathLst>
                <a:path w="458" h="345" extrusionOk="0">
                  <a:moveTo>
                    <a:pt x="428" y="137"/>
                  </a:moveTo>
                  <a:cubicBezTo>
                    <a:pt x="458" y="236"/>
                    <a:pt x="370" y="320"/>
                    <a:pt x="280" y="336"/>
                  </a:cubicBezTo>
                  <a:cubicBezTo>
                    <a:pt x="228" y="345"/>
                    <a:pt x="175" y="338"/>
                    <a:pt x="124" y="326"/>
                  </a:cubicBezTo>
                  <a:cubicBezTo>
                    <a:pt x="80" y="315"/>
                    <a:pt x="21" y="307"/>
                    <a:pt x="9" y="254"/>
                  </a:cubicBezTo>
                  <a:cubicBezTo>
                    <a:pt x="0" y="212"/>
                    <a:pt x="24" y="161"/>
                    <a:pt x="43" y="125"/>
                  </a:cubicBezTo>
                  <a:cubicBezTo>
                    <a:pt x="55" y="103"/>
                    <a:pt x="71" y="84"/>
                    <a:pt x="90" y="70"/>
                  </a:cubicBezTo>
                  <a:cubicBezTo>
                    <a:pt x="122" y="39"/>
                    <a:pt x="163" y="17"/>
                    <a:pt x="210" y="11"/>
                  </a:cubicBezTo>
                  <a:cubicBezTo>
                    <a:pt x="299" y="0"/>
                    <a:pt x="400" y="48"/>
                    <a:pt x="428" y="1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7"/>
            <p:cNvSpPr/>
            <p:nvPr/>
          </p:nvSpPr>
          <p:spPr>
            <a:xfrm>
              <a:off x="-1373187" y="1793863"/>
              <a:ext cx="341352" cy="179626"/>
            </a:xfrm>
            <a:custGeom>
              <a:avLst/>
              <a:gdLst/>
              <a:ahLst/>
              <a:cxnLst/>
              <a:rect l="l" t="t" r="r" b="b"/>
              <a:pathLst>
                <a:path w="235" h="124" extrusionOk="0">
                  <a:moveTo>
                    <a:pt x="224" y="38"/>
                  </a:moveTo>
                  <a:cubicBezTo>
                    <a:pt x="218" y="44"/>
                    <a:pt x="208" y="48"/>
                    <a:pt x="199" y="52"/>
                  </a:cubicBezTo>
                  <a:cubicBezTo>
                    <a:pt x="190" y="57"/>
                    <a:pt x="181" y="61"/>
                    <a:pt x="171" y="66"/>
                  </a:cubicBezTo>
                  <a:cubicBezTo>
                    <a:pt x="153" y="75"/>
                    <a:pt x="134" y="84"/>
                    <a:pt x="116" y="92"/>
                  </a:cubicBezTo>
                  <a:cubicBezTo>
                    <a:pt x="106" y="97"/>
                    <a:pt x="95" y="102"/>
                    <a:pt x="85" y="107"/>
                  </a:cubicBezTo>
                  <a:cubicBezTo>
                    <a:pt x="75" y="112"/>
                    <a:pt x="65" y="117"/>
                    <a:pt x="53" y="120"/>
                  </a:cubicBezTo>
                  <a:cubicBezTo>
                    <a:pt x="26" y="124"/>
                    <a:pt x="0" y="113"/>
                    <a:pt x="5" y="93"/>
                  </a:cubicBezTo>
                  <a:cubicBezTo>
                    <a:pt x="9" y="79"/>
                    <a:pt x="29" y="68"/>
                    <a:pt x="47" y="60"/>
                  </a:cubicBezTo>
                  <a:cubicBezTo>
                    <a:pt x="61" y="53"/>
                    <a:pt x="76" y="47"/>
                    <a:pt x="91" y="41"/>
                  </a:cubicBezTo>
                  <a:cubicBezTo>
                    <a:pt x="117" y="19"/>
                    <a:pt x="156" y="5"/>
                    <a:pt x="194" y="2"/>
                  </a:cubicBezTo>
                  <a:cubicBezTo>
                    <a:pt x="209" y="0"/>
                    <a:pt x="223" y="4"/>
                    <a:pt x="229" y="12"/>
                  </a:cubicBezTo>
                  <a:cubicBezTo>
                    <a:pt x="235" y="20"/>
                    <a:pt x="233" y="30"/>
                    <a:pt x="224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37"/>
            <p:cNvSpPr/>
            <p:nvPr/>
          </p:nvSpPr>
          <p:spPr>
            <a:xfrm>
              <a:off x="-3889375" y="2165338"/>
              <a:ext cx="518565" cy="238220"/>
            </a:xfrm>
            <a:custGeom>
              <a:avLst/>
              <a:gdLst/>
              <a:ahLst/>
              <a:cxnLst/>
              <a:rect l="l" t="t" r="r" b="b"/>
              <a:pathLst>
                <a:path w="357" h="164" extrusionOk="0">
                  <a:moveTo>
                    <a:pt x="7" y="0"/>
                  </a:moveTo>
                  <a:cubicBezTo>
                    <a:pt x="347" y="37"/>
                    <a:pt x="347" y="37"/>
                    <a:pt x="347" y="37"/>
                  </a:cubicBezTo>
                  <a:cubicBezTo>
                    <a:pt x="347" y="37"/>
                    <a:pt x="357" y="158"/>
                    <a:pt x="179" y="161"/>
                  </a:cubicBezTo>
                  <a:cubicBezTo>
                    <a:pt x="0" y="16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7C44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800;p37">
            <a:extLst>
              <a:ext uri="{FF2B5EF4-FFF2-40B4-BE49-F238E27FC236}">
                <a16:creationId xmlns:a16="http://schemas.microsoft.com/office/drawing/2014/main" id="{BCB0180E-C779-8F79-3247-EDDD90D3DED5}"/>
              </a:ext>
            </a:extLst>
          </p:cNvPr>
          <p:cNvSpPr txBox="1">
            <a:spLocks/>
          </p:cNvSpPr>
          <p:nvPr/>
        </p:nvSpPr>
        <p:spPr>
          <a:xfrm>
            <a:off x="291383" y="2337205"/>
            <a:ext cx="5584326" cy="596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4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5200" b="0" i="0" u="none" strike="noStrike" cap="none">
                <a:solidFill>
                  <a:srgbClr val="191919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5200" b="0" i="0" u="none" strike="noStrike" cap="none">
                <a:solidFill>
                  <a:srgbClr val="191919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5200" b="0" i="0" u="none" strike="noStrike" cap="none">
                <a:solidFill>
                  <a:srgbClr val="191919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5200" b="0" i="0" u="none" strike="noStrike" cap="none">
                <a:solidFill>
                  <a:srgbClr val="191919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5200" b="0" i="0" u="none" strike="noStrike" cap="none">
                <a:solidFill>
                  <a:srgbClr val="191919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5200" b="0" i="0" u="none" strike="noStrike" cap="none">
                <a:solidFill>
                  <a:srgbClr val="191919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5200" b="0" i="0" u="none" strike="noStrike" cap="none">
                <a:solidFill>
                  <a:srgbClr val="191919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Fredoka One"/>
              <a:buNone/>
              <a:defRPr sz="5200" b="0" i="0" u="none" strike="noStrike" cap="none">
                <a:solidFill>
                  <a:srgbClr val="191919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rPr lang="en-US" altLang="ko-KR" sz="3200" b="1" dirty="0">
                <a:solidFill>
                  <a:srgbClr val="FFC04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ko-KR" altLang="en-US" sz="3200" b="1" dirty="0">
                <a:solidFill>
                  <a:srgbClr val="FFC04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</a:t>
            </a:r>
            <a:r>
              <a:rPr lang="en-US" altLang="ko-KR" sz="3200" b="1" dirty="0">
                <a:solidFill>
                  <a:srgbClr val="FFC04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3200" b="1" dirty="0">
                <a:solidFill>
                  <a:srgbClr val="FFC04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여러 직업 찾기</a:t>
            </a:r>
          </a:p>
        </p:txBody>
      </p:sp>
      <p:sp>
        <p:nvSpPr>
          <p:cNvPr id="6" name="Google Shape;803;p37">
            <a:extLst>
              <a:ext uri="{FF2B5EF4-FFF2-40B4-BE49-F238E27FC236}">
                <a16:creationId xmlns:a16="http://schemas.microsoft.com/office/drawing/2014/main" id="{77428A0F-A85B-4954-1249-B3FE29496BF9}"/>
              </a:ext>
            </a:extLst>
          </p:cNvPr>
          <p:cNvSpPr/>
          <p:nvPr/>
        </p:nvSpPr>
        <p:spPr>
          <a:xfrm rot="1515051">
            <a:off x="4955321" y="2416569"/>
            <a:ext cx="294752" cy="307843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04;p37">
            <a:extLst>
              <a:ext uri="{FF2B5EF4-FFF2-40B4-BE49-F238E27FC236}">
                <a16:creationId xmlns:a16="http://schemas.microsoft.com/office/drawing/2014/main" id="{2B113B59-553A-63D5-CBCA-C4FB1F3E6C61}"/>
              </a:ext>
            </a:extLst>
          </p:cNvPr>
          <p:cNvSpPr/>
          <p:nvPr/>
        </p:nvSpPr>
        <p:spPr>
          <a:xfrm rot="20463275">
            <a:off x="152020" y="1659802"/>
            <a:ext cx="367512" cy="383835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04;p37">
            <a:extLst>
              <a:ext uri="{FF2B5EF4-FFF2-40B4-BE49-F238E27FC236}">
                <a16:creationId xmlns:a16="http://schemas.microsoft.com/office/drawing/2014/main" id="{22E01DAD-0188-C93E-0222-EB30BDC81975}"/>
              </a:ext>
            </a:extLst>
          </p:cNvPr>
          <p:cNvSpPr/>
          <p:nvPr/>
        </p:nvSpPr>
        <p:spPr>
          <a:xfrm>
            <a:off x="1790715" y="1888133"/>
            <a:ext cx="77863" cy="81321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04;p37">
            <a:extLst>
              <a:ext uri="{FF2B5EF4-FFF2-40B4-BE49-F238E27FC236}">
                <a16:creationId xmlns:a16="http://schemas.microsoft.com/office/drawing/2014/main" id="{F4431165-F3DD-FE62-98C8-223B3EAF9EC7}"/>
              </a:ext>
            </a:extLst>
          </p:cNvPr>
          <p:cNvSpPr/>
          <p:nvPr/>
        </p:nvSpPr>
        <p:spPr>
          <a:xfrm>
            <a:off x="2095515" y="1888133"/>
            <a:ext cx="77863" cy="81321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04;p37">
            <a:extLst>
              <a:ext uri="{FF2B5EF4-FFF2-40B4-BE49-F238E27FC236}">
                <a16:creationId xmlns:a16="http://schemas.microsoft.com/office/drawing/2014/main" id="{92322BAD-4A41-4E39-CD28-7928056D6C6D}"/>
              </a:ext>
            </a:extLst>
          </p:cNvPr>
          <p:cNvSpPr/>
          <p:nvPr/>
        </p:nvSpPr>
        <p:spPr>
          <a:xfrm>
            <a:off x="2404368" y="1888133"/>
            <a:ext cx="77863" cy="81321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804;p37">
            <a:extLst>
              <a:ext uri="{FF2B5EF4-FFF2-40B4-BE49-F238E27FC236}">
                <a16:creationId xmlns:a16="http://schemas.microsoft.com/office/drawing/2014/main" id="{6FF24DCA-F67F-B85C-B100-4C6CAA866785}"/>
              </a:ext>
            </a:extLst>
          </p:cNvPr>
          <p:cNvSpPr/>
          <p:nvPr/>
        </p:nvSpPr>
        <p:spPr>
          <a:xfrm>
            <a:off x="2678984" y="1888133"/>
            <a:ext cx="77863" cy="81321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804;p37">
            <a:extLst>
              <a:ext uri="{FF2B5EF4-FFF2-40B4-BE49-F238E27FC236}">
                <a16:creationId xmlns:a16="http://schemas.microsoft.com/office/drawing/2014/main" id="{93120B7F-71E5-DE05-4A04-59C8130E0E91}"/>
              </a:ext>
            </a:extLst>
          </p:cNvPr>
          <p:cNvSpPr/>
          <p:nvPr/>
        </p:nvSpPr>
        <p:spPr>
          <a:xfrm>
            <a:off x="2997731" y="1888133"/>
            <a:ext cx="77863" cy="81321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38"/>
          <p:cNvSpPr txBox="1">
            <a:spLocks noGrp="1"/>
          </p:cNvSpPr>
          <p:nvPr>
            <p:ph type="title"/>
          </p:nvPr>
        </p:nvSpPr>
        <p:spPr>
          <a:xfrm>
            <a:off x="720000" y="40508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solidFill>
                  <a:srgbClr val="FFC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수업 들어가기 전 알아가기</a:t>
            </a:r>
            <a:endParaRPr b="1" dirty="0">
              <a:solidFill>
                <a:srgbClr val="FFC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81" name="Google Shape;881;p38"/>
          <p:cNvSpPr txBox="1">
            <a:spLocks noGrp="1"/>
          </p:cNvSpPr>
          <p:nvPr>
            <p:ph type="body" idx="1"/>
          </p:nvPr>
        </p:nvSpPr>
        <p:spPr>
          <a:xfrm>
            <a:off x="720000" y="1028632"/>
            <a:ext cx="77040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진로 수업은 왜 필요한 걸까요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?</a:t>
            </a:r>
            <a:endParaRPr sz="1600" dirty="0">
              <a:solidFill>
                <a:schemeClr val="accent6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C1EB3C9C-1DA6-3618-5EB2-3242D2662C4F}"/>
              </a:ext>
            </a:extLst>
          </p:cNvPr>
          <p:cNvCxnSpPr>
            <a:cxnSpLocks/>
          </p:cNvCxnSpPr>
          <p:nvPr/>
        </p:nvCxnSpPr>
        <p:spPr>
          <a:xfrm>
            <a:off x="720000" y="1028632"/>
            <a:ext cx="7856220" cy="0"/>
          </a:xfrm>
          <a:prstGeom prst="line">
            <a:avLst/>
          </a:prstGeom>
          <a:ln w="19050">
            <a:solidFill>
              <a:srgbClr val="FFC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66F3655-C463-7502-54B2-DD726F265787}"/>
              </a:ext>
            </a:extLst>
          </p:cNvPr>
          <p:cNvGrpSpPr/>
          <p:nvPr/>
        </p:nvGrpSpPr>
        <p:grpSpPr>
          <a:xfrm>
            <a:off x="960120" y="1525905"/>
            <a:ext cx="2091690" cy="2091690"/>
            <a:chOff x="960120" y="2023178"/>
            <a:chExt cx="2091690" cy="209169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638D101-F0F0-5786-C6F4-552D518D1AD1}"/>
                </a:ext>
              </a:extLst>
            </p:cNvPr>
            <p:cNvSpPr/>
            <p:nvPr/>
          </p:nvSpPr>
          <p:spPr>
            <a:xfrm>
              <a:off x="960120" y="2023178"/>
              <a:ext cx="2091690" cy="2091690"/>
            </a:xfrm>
            <a:prstGeom prst="ellipse">
              <a:avLst/>
            </a:prstGeom>
            <a:solidFill>
              <a:srgbClr val="FFFCF6"/>
            </a:solidFill>
            <a:ln>
              <a:noFill/>
            </a:ln>
            <a:effectLst>
              <a:innerShdw blurRad="63500" dist="508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CC51DB6D-3EE5-248E-12C3-5CBA6070DA3D}"/>
                </a:ext>
              </a:extLst>
            </p:cNvPr>
            <p:cNvSpPr/>
            <p:nvPr/>
          </p:nvSpPr>
          <p:spPr>
            <a:xfrm>
              <a:off x="960120" y="2023178"/>
              <a:ext cx="2091690" cy="2091690"/>
            </a:xfrm>
            <a:prstGeom prst="ellipse">
              <a:avLst/>
            </a:prstGeom>
            <a:solidFill>
              <a:srgbClr val="FFFCF6">
                <a:alpha val="50000"/>
              </a:srgbClr>
            </a:solidFill>
            <a:ln>
              <a:noFill/>
            </a:ln>
            <a:effectLst>
              <a:innerShdw blurRad="63500" dist="50800" dir="2700000">
                <a:srgbClr val="FFF2D9">
                  <a:alpha val="90000"/>
                </a:srgb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6917FF51-AB0B-0B8D-A06F-FF653E956FF6}"/>
                </a:ext>
              </a:extLst>
            </p:cNvPr>
            <p:cNvSpPr/>
            <p:nvPr/>
          </p:nvSpPr>
          <p:spPr>
            <a:xfrm>
              <a:off x="1299244" y="2362302"/>
              <a:ext cx="1421096" cy="1421096"/>
            </a:xfrm>
            <a:prstGeom prst="ellipse">
              <a:avLst/>
            </a:prstGeom>
            <a:solidFill>
              <a:srgbClr val="FFFCF6"/>
            </a:solidFill>
            <a:ln>
              <a:noFill/>
            </a:ln>
            <a:effectLst>
              <a:outerShdw blurRad="63500" sx="102000" sy="102000" algn="ctr" rotWithShape="0">
                <a:srgbClr val="B0B0B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5170A12C-6A73-A686-25EC-2700078B0F60}"/>
              </a:ext>
            </a:extLst>
          </p:cNvPr>
          <p:cNvGrpSpPr/>
          <p:nvPr/>
        </p:nvGrpSpPr>
        <p:grpSpPr>
          <a:xfrm>
            <a:off x="3526155" y="1525905"/>
            <a:ext cx="2091690" cy="2091690"/>
            <a:chOff x="960120" y="2023178"/>
            <a:chExt cx="2091690" cy="209169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091B2E9-0F07-DD02-CEC1-534D35CB1646}"/>
                </a:ext>
              </a:extLst>
            </p:cNvPr>
            <p:cNvSpPr/>
            <p:nvPr/>
          </p:nvSpPr>
          <p:spPr>
            <a:xfrm>
              <a:off x="960120" y="2023178"/>
              <a:ext cx="2091690" cy="2091690"/>
            </a:xfrm>
            <a:prstGeom prst="ellipse">
              <a:avLst/>
            </a:prstGeom>
            <a:solidFill>
              <a:srgbClr val="FFFCF6"/>
            </a:solidFill>
            <a:ln>
              <a:noFill/>
            </a:ln>
            <a:effectLst>
              <a:innerShdw blurRad="63500" dist="508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7AB3F76F-4D15-CB4B-C8DC-45D16476F44F}"/>
                </a:ext>
              </a:extLst>
            </p:cNvPr>
            <p:cNvSpPr/>
            <p:nvPr/>
          </p:nvSpPr>
          <p:spPr>
            <a:xfrm>
              <a:off x="960120" y="2023178"/>
              <a:ext cx="2091690" cy="2091690"/>
            </a:xfrm>
            <a:prstGeom prst="ellipse">
              <a:avLst/>
            </a:prstGeom>
            <a:solidFill>
              <a:srgbClr val="FFFCF6">
                <a:alpha val="50000"/>
              </a:srgbClr>
            </a:solidFill>
            <a:ln>
              <a:noFill/>
            </a:ln>
            <a:effectLst>
              <a:innerShdw blurRad="63500" dist="50800" dir="2700000">
                <a:srgbClr val="FFF2D9">
                  <a:alpha val="90000"/>
                </a:srgb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5ED1E081-02F2-70F1-77ED-753C3B4BEB5D}"/>
                </a:ext>
              </a:extLst>
            </p:cNvPr>
            <p:cNvSpPr/>
            <p:nvPr/>
          </p:nvSpPr>
          <p:spPr>
            <a:xfrm>
              <a:off x="1299244" y="2362302"/>
              <a:ext cx="1421096" cy="1421096"/>
            </a:xfrm>
            <a:prstGeom prst="ellipse">
              <a:avLst/>
            </a:prstGeom>
            <a:solidFill>
              <a:srgbClr val="FFFCF6"/>
            </a:solidFill>
            <a:ln>
              <a:noFill/>
            </a:ln>
            <a:effectLst>
              <a:outerShdw blurRad="63500" sx="102000" sy="102000" algn="ctr" rotWithShape="0">
                <a:srgbClr val="B0B0B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0F481BD-E3D7-3994-24C8-3A3D5D7C3CEA}"/>
              </a:ext>
            </a:extLst>
          </p:cNvPr>
          <p:cNvGrpSpPr/>
          <p:nvPr/>
        </p:nvGrpSpPr>
        <p:grpSpPr>
          <a:xfrm>
            <a:off x="6092192" y="1525905"/>
            <a:ext cx="2091690" cy="2091690"/>
            <a:chOff x="960120" y="2023178"/>
            <a:chExt cx="2091690" cy="2091690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D755C2B5-72B3-FBAC-5C88-C3A41D69128F}"/>
                </a:ext>
              </a:extLst>
            </p:cNvPr>
            <p:cNvSpPr/>
            <p:nvPr/>
          </p:nvSpPr>
          <p:spPr>
            <a:xfrm>
              <a:off x="960120" y="2023178"/>
              <a:ext cx="2091690" cy="2091690"/>
            </a:xfrm>
            <a:prstGeom prst="ellipse">
              <a:avLst/>
            </a:prstGeom>
            <a:solidFill>
              <a:srgbClr val="FFFCF6"/>
            </a:solidFill>
            <a:ln>
              <a:noFill/>
            </a:ln>
            <a:effectLst>
              <a:innerShdw blurRad="63500" dist="508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E4C0FFB6-E97B-86A1-F3B8-7098BB9ED7F1}"/>
                </a:ext>
              </a:extLst>
            </p:cNvPr>
            <p:cNvSpPr/>
            <p:nvPr/>
          </p:nvSpPr>
          <p:spPr>
            <a:xfrm>
              <a:off x="960120" y="2023178"/>
              <a:ext cx="2091690" cy="2091690"/>
            </a:xfrm>
            <a:prstGeom prst="ellipse">
              <a:avLst/>
            </a:prstGeom>
            <a:solidFill>
              <a:srgbClr val="FFFCF6">
                <a:alpha val="50000"/>
              </a:srgbClr>
            </a:solidFill>
            <a:ln>
              <a:noFill/>
            </a:ln>
            <a:effectLst>
              <a:innerShdw blurRad="63500" dist="50800" dir="2700000">
                <a:srgbClr val="FFF2D9">
                  <a:alpha val="90000"/>
                </a:srgb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2B000900-224E-3C31-F3C3-3D3A2FAC55E6}"/>
                </a:ext>
              </a:extLst>
            </p:cNvPr>
            <p:cNvSpPr/>
            <p:nvPr/>
          </p:nvSpPr>
          <p:spPr>
            <a:xfrm>
              <a:off x="1299244" y="2362302"/>
              <a:ext cx="1421096" cy="1421096"/>
            </a:xfrm>
            <a:prstGeom prst="ellipse">
              <a:avLst/>
            </a:prstGeom>
            <a:solidFill>
              <a:srgbClr val="FFFCF6"/>
            </a:solidFill>
            <a:ln>
              <a:noFill/>
            </a:ln>
            <a:effectLst>
              <a:outerShdw blurRad="63500" sx="102000" sy="102000" algn="ctr" rotWithShape="0">
                <a:srgbClr val="B0B0B0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22" name="그래픽 21" descr="돋보기 단색으로 채워진">
            <a:extLst>
              <a:ext uri="{FF2B5EF4-FFF2-40B4-BE49-F238E27FC236}">
                <a16:creationId xmlns:a16="http://schemas.microsoft.com/office/drawing/2014/main" id="{BDF80335-D604-0084-CB2A-1A1F9FBC4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8664" y="2118414"/>
            <a:ext cx="906672" cy="906672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91240782-A998-6D74-8FD6-F1796F15FA31}"/>
              </a:ext>
            </a:extLst>
          </p:cNvPr>
          <p:cNvGrpSpPr/>
          <p:nvPr/>
        </p:nvGrpSpPr>
        <p:grpSpPr>
          <a:xfrm>
            <a:off x="3263220" y="3278471"/>
            <a:ext cx="2617560" cy="1887316"/>
            <a:chOff x="3263220" y="3278471"/>
            <a:chExt cx="2617560" cy="1887316"/>
          </a:xfrm>
        </p:grpSpPr>
        <p:sp>
          <p:nvSpPr>
            <p:cNvPr id="23" name="Google Shape;881;p38">
              <a:extLst>
                <a:ext uri="{FF2B5EF4-FFF2-40B4-BE49-F238E27FC236}">
                  <a16:creationId xmlns:a16="http://schemas.microsoft.com/office/drawing/2014/main" id="{3BBDDE92-6B59-F67A-F4B0-34104B2193EF}"/>
                </a:ext>
              </a:extLst>
            </p:cNvPr>
            <p:cNvSpPr txBox="1">
              <a:spLocks/>
            </p:cNvSpPr>
            <p:nvPr/>
          </p:nvSpPr>
          <p:spPr>
            <a:xfrm>
              <a:off x="3263220" y="3951503"/>
              <a:ext cx="2617560" cy="1214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다양한 직업을 탐방하고</a:t>
              </a:r>
              <a:endParaRPr lang="en-US" altLang="ko-KR" dirty="0">
                <a:solidFill>
                  <a:schemeClr val="accent6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endParaRPr>
            </a:p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나에게 맞는 직업을 </a:t>
              </a:r>
              <a:r>
                <a:rPr lang="en-US" altLang="ko-KR" dirty="0" err="1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mbti</a:t>
              </a: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유형과 </a:t>
              </a:r>
              <a:endParaRPr lang="en-US" altLang="ko-KR" dirty="0">
                <a:solidFill>
                  <a:schemeClr val="accent6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endParaRPr>
            </a:p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결합하여 찾아보세요</a:t>
              </a:r>
              <a:r>
                <a:rPr lang="en-US" altLang="ko-KR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!</a:t>
              </a:r>
            </a:p>
          </p:txBody>
        </p:sp>
        <p:sp>
          <p:nvSpPr>
            <p:cNvPr id="26" name="Google Shape;881;p38">
              <a:extLst>
                <a:ext uri="{FF2B5EF4-FFF2-40B4-BE49-F238E27FC236}">
                  <a16:creationId xmlns:a16="http://schemas.microsoft.com/office/drawing/2014/main" id="{5CB38524-0904-B01D-6D11-EB9BFAFF19B9}"/>
                </a:ext>
              </a:extLst>
            </p:cNvPr>
            <p:cNvSpPr txBox="1">
              <a:spLocks/>
            </p:cNvSpPr>
            <p:nvPr/>
          </p:nvSpPr>
          <p:spPr>
            <a:xfrm>
              <a:off x="3263220" y="3278471"/>
              <a:ext cx="2617560" cy="1214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sz="2000" b="1" dirty="0">
                  <a:solidFill>
                    <a:schemeClr val="accent6">
                      <a:lumMod val="75000"/>
                    </a:schemeClr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다양한 직업 탐색</a:t>
              </a:r>
              <a:endParaRPr lang="en-US" altLang="ko-KR" sz="2000" b="1" dirty="0">
                <a:solidFill>
                  <a:schemeClr val="accent6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5ECE3794-EFC4-7E29-52E2-0E69A752BBB9}"/>
                </a:ext>
              </a:extLst>
            </p:cNvPr>
            <p:cNvCxnSpPr>
              <a:cxnSpLocks/>
            </p:cNvCxnSpPr>
            <p:nvPr/>
          </p:nvCxnSpPr>
          <p:spPr>
            <a:xfrm>
              <a:off x="3345225" y="4114732"/>
              <a:ext cx="2331810" cy="0"/>
            </a:xfrm>
            <a:prstGeom prst="line">
              <a:avLst/>
            </a:prstGeom>
            <a:ln w="19050">
              <a:solidFill>
                <a:srgbClr val="8EDD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55604AD-35C8-9B10-E459-BC0471212451}"/>
              </a:ext>
            </a:extLst>
          </p:cNvPr>
          <p:cNvGrpSpPr/>
          <p:nvPr/>
        </p:nvGrpSpPr>
        <p:grpSpPr>
          <a:xfrm>
            <a:off x="704760" y="3278471"/>
            <a:ext cx="2617560" cy="1887316"/>
            <a:chOff x="3263220" y="3278471"/>
            <a:chExt cx="2617560" cy="1887316"/>
          </a:xfrm>
        </p:grpSpPr>
        <p:sp>
          <p:nvSpPr>
            <p:cNvPr id="35" name="Google Shape;881;p38">
              <a:extLst>
                <a:ext uri="{FF2B5EF4-FFF2-40B4-BE49-F238E27FC236}">
                  <a16:creationId xmlns:a16="http://schemas.microsoft.com/office/drawing/2014/main" id="{5C2EC6DF-05AC-8038-97F1-67E537AD3511}"/>
                </a:ext>
              </a:extLst>
            </p:cNvPr>
            <p:cNvSpPr txBox="1">
              <a:spLocks/>
            </p:cNvSpPr>
            <p:nvPr/>
          </p:nvSpPr>
          <p:spPr>
            <a:xfrm>
              <a:off x="3263220" y="3951503"/>
              <a:ext cx="2617560" cy="1214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en-US" altLang="ko-KR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PPT</a:t>
              </a: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에 있는 </a:t>
              </a:r>
              <a:r>
                <a:rPr lang="en-US" altLang="ko-KR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MBTI </a:t>
              </a: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표를 통해</a:t>
              </a:r>
              <a:endParaRPr lang="en-US" altLang="ko-KR" dirty="0">
                <a:solidFill>
                  <a:schemeClr val="accent6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endParaRPr>
            </a:p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나에게 맞는 유형을 찾아보고</a:t>
              </a:r>
              <a:endParaRPr lang="en-US" altLang="ko-KR" dirty="0">
                <a:solidFill>
                  <a:schemeClr val="accent6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endParaRPr>
            </a:p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해당 유형의 성격을 알아보세요</a:t>
              </a:r>
              <a:r>
                <a:rPr lang="en-US" altLang="ko-KR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!</a:t>
              </a:r>
            </a:p>
          </p:txBody>
        </p:sp>
        <p:sp>
          <p:nvSpPr>
            <p:cNvPr id="36" name="Google Shape;881;p38">
              <a:extLst>
                <a:ext uri="{FF2B5EF4-FFF2-40B4-BE49-F238E27FC236}">
                  <a16:creationId xmlns:a16="http://schemas.microsoft.com/office/drawing/2014/main" id="{C994A160-8296-9D30-0551-90E56A59EE17}"/>
                </a:ext>
              </a:extLst>
            </p:cNvPr>
            <p:cNvSpPr txBox="1">
              <a:spLocks/>
            </p:cNvSpPr>
            <p:nvPr/>
          </p:nvSpPr>
          <p:spPr>
            <a:xfrm>
              <a:off x="3263220" y="3278471"/>
              <a:ext cx="2617560" cy="1214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en-US" altLang="ko-KR" sz="2000" b="1" dirty="0">
                  <a:solidFill>
                    <a:schemeClr val="accent6">
                      <a:lumMod val="75000"/>
                    </a:schemeClr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MBTI </a:t>
              </a:r>
              <a:r>
                <a:rPr lang="ko-KR" altLang="en-US" sz="2000" b="1" dirty="0">
                  <a:solidFill>
                    <a:schemeClr val="accent6">
                      <a:lumMod val="75000"/>
                    </a:schemeClr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통한 자아인식</a:t>
              </a:r>
              <a:endParaRPr lang="en-US" altLang="ko-KR" sz="2000" b="1" dirty="0">
                <a:solidFill>
                  <a:schemeClr val="accent6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26AAC682-6482-7B77-88C8-F27BA56D35D0}"/>
                </a:ext>
              </a:extLst>
            </p:cNvPr>
            <p:cNvCxnSpPr>
              <a:cxnSpLocks/>
            </p:cNvCxnSpPr>
            <p:nvPr/>
          </p:nvCxnSpPr>
          <p:spPr>
            <a:xfrm>
              <a:off x="3345225" y="4114732"/>
              <a:ext cx="2331810" cy="0"/>
            </a:xfrm>
            <a:prstGeom prst="line">
              <a:avLst/>
            </a:prstGeom>
            <a:ln w="19050">
              <a:solidFill>
                <a:srgbClr val="8EDD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BDFAA294-6AE5-9F09-37CE-4DD030B34168}"/>
              </a:ext>
            </a:extLst>
          </p:cNvPr>
          <p:cNvGrpSpPr/>
          <p:nvPr/>
        </p:nvGrpSpPr>
        <p:grpSpPr>
          <a:xfrm>
            <a:off x="5829257" y="3278471"/>
            <a:ext cx="2617560" cy="1887316"/>
            <a:chOff x="3263220" y="3278471"/>
            <a:chExt cx="2617560" cy="1887316"/>
          </a:xfrm>
        </p:grpSpPr>
        <p:sp>
          <p:nvSpPr>
            <p:cNvPr id="39" name="Google Shape;881;p38">
              <a:extLst>
                <a:ext uri="{FF2B5EF4-FFF2-40B4-BE49-F238E27FC236}">
                  <a16:creationId xmlns:a16="http://schemas.microsoft.com/office/drawing/2014/main" id="{CE9C2566-91F9-B50B-88AA-AAC9835732BE}"/>
                </a:ext>
              </a:extLst>
            </p:cNvPr>
            <p:cNvSpPr txBox="1">
              <a:spLocks/>
            </p:cNvSpPr>
            <p:nvPr/>
          </p:nvSpPr>
          <p:spPr>
            <a:xfrm>
              <a:off x="3263220" y="3951503"/>
              <a:ext cx="2617560" cy="1214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다양한 직업을 탐방하고</a:t>
              </a:r>
              <a:endParaRPr lang="en-US" altLang="ko-KR" dirty="0">
                <a:solidFill>
                  <a:schemeClr val="accent6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endParaRPr>
            </a:p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나에게 맞는 직업을 </a:t>
              </a:r>
              <a:r>
                <a:rPr lang="en-US" altLang="ko-KR" dirty="0" err="1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mbti</a:t>
              </a: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유형과 </a:t>
              </a:r>
              <a:endParaRPr lang="en-US" altLang="ko-KR" dirty="0">
                <a:solidFill>
                  <a:schemeClr val="accent6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endParaRPr>
            </a:p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결합하여 찾아보세요</a:t>
              </a:r>
              <a:r>
                <a:rPr lang="en-US" altLang="ko-KR" dirty="0">
                  <a:solidFill>
                    <a:schemeClr val="accent6">
                      <a:lumMod val="75000"/>
                    </a:schemeClr>
                  </a:solidFill>
                  <a:latin typeface="둘기마요_고딕" pitchFamily="2" charset="-127"/>
                  <a:ea typeface="둘기마요_고딕" pitchFamily="2" charset="-127"/>
                </a:rPr>
                <a:t>!</a:t>
              </a:r>
            </a:p>
          </p:txBody>
        </p:sp>
        <p:sp>
          <p:nvSpPr>
            <p:cNvPr id="40" name="Google Shape;881;p38">
              <a:extLst>
                <a:ext uri="{FF2B5EF4-FFF2-40B4-BE49-F238E27FC236}">
                  <a16:creationId xmlns:a16="http://schemas.microsoft.com/office/drawing/2014/main" id="{63F5DF0F-8B22-D8B4-3A6F-EEBD7497C4FA}"/>
                </a:ext>
              </a:extLst>
            </p:cNvPr>
            <p:cNvSpPr txBox="1">
              <a:spLocks/>
            </p:cNvSpPr>
            <p:nvPr/>
          </p:nvSpPr>
          <p:spPr>
            <a:xfrm>
              <a:off x="3263220" y="3278471"/>
              <a:ext cx="2617560" cy="1214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●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○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unito Light"/>
                <a:buChar char="■"/>
                <a:defRPr sz="14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lnSpc>
                  <a:spcPct val="115000"/>
                </a:lnSpc>
                <a:buFont typeface="Nunito Light"/>
                <a:buNone/>
              </a:pPr>
              <a:r>
                <a:rPr lang="ko-KR" altLang="en-US" sz="2000" b="1" dirty="0">
                  <a:solidFill>
                    <a:schemeClr val="accent6">
                      <a:lumMod val="75000"/>
                    </a:schemeClr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소통을 통한 직업 찾기</a:t>
              </a:r>
              <a:endParaRPr lang="en-US" altLang="ko-KR" sz="2000" b="1" dirty="0">
                <a:solidFill>
                  <a:schemeClr val="accent6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26D199DE-C292-728D-D2A6-E3557854E262}"/>
                </a:ext>
              </a:extLst>
            </p:cNvPr>
            <p:cNvCxnSpPr>
              <a:cxnSpLocks/>
            </p:cNvCxnSpPr>
            <p:nvPr/>
          </p:nvCxnSpPr>
          <p:spPr>
            <a:xfrm>
              <a:off x="3345225" y="4114732"/>
              <a:ext cx="2331810" cy="0"/>
            </a:xfrm>
            <a:prstGeom prst="line">
              <a:avLst/>
            </a:prstGeom>
            <a:ln w="19050">
              <a:solidFill>
                <a:srgbClr val="8EDD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그래픽 42" descr="재미있는 얼굴(윤곽선) 단색으로 채워진">
            <a:extLst>
              <a:ext uri="{FF2B5EF4-FFF2-40B4-BE49-F238E27FC236}">
                <a16:creationId xmlns:a16="http://schemas.microsoft.com/office/drawing/2014/main" id="{73DB92F5-1889-C8A7-904D-D34D97656F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48765" y="2114550"/>
            <a:ext cx="914400" cy="914400"/>
          </a:xfrm>
          <a:prstGeom prst="rect">
            <a:avLst/>
          </a:prstGeom>
        </p:spPr>
      </p:pic>
      <p:pic>
        <p:nvPicPr>
          <p:cNvPr id="45" name="그래픽 44" descr="말풍선 단색으로 채워진">
            <a:extLst>
              <a:ext uri="{FF2B5EF4-FFF2-40B4-BE49-F238E27FC236}">
                <a16:creationId xmlns:a16="http://schemas.microsoft.com/office/drawing/2014/main" id="{EE04281D-898F-B2D9-91E8-80ED771C62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90308" y="2119408"/>
            <a:ext cx="762022" cy="762022"/>
          </a:xfrm>
          <a:prstGeom prst="rect">
            <a:avLst/>
          </a:prstGeom>
        </p:spPr>
      </p:pic>
      <p:pic>
        <p:nvPicPr>
          <p:cNvPr id="47" name="그래픽 46" descr="말풍선 단색으로 채워진">
            <a:extLst>
              <a:ext uri="{FF2B5EF4-FFF2-40B4-BE49-F238E27FC236}">
                <a16:creationId xmlns:a16="http://schemas.microsoft.com/office/drawing/2014/main" id="{F92DA5F7-CC0F-6DF9-3B60-D62AE6A7CC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29432" y="2352543"/>
            <a:ext cx="762022" cy="7620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xfrm>
            <a:off x="720000" y="41522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solidFill>
                  <a:srgbClr val="7593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CONTENTS </a:t>
            </a:r>
            <a:endParaRPr sz="4400" b="1" dirty="0">
              <a:solidFill>
                <a:srgbClr val="7593FF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90" name="Google Shape;890;p39"/>
          <p:cNvSpPr txBox="1">
            <a:spLocks noGrp="1"/>
          </p:cNvSpPr>
          <p:nvPr>
            <p:ph type="subTitle" idx="3"/>
          </p:nvPr>
        </p:nvSpPr>
        <p:spPr>
          <a:xfrm>
            <a:off x="5103291" y="4060566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앞에 어떠한 직업이 있었는지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퀴즈를 통해 마무리 시간을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가져보세요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!</a:t>
            </a:r>
            <a:endParaRPr lang="ko-KR" altLang="en-US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891" name="Google Shape;891;p39"/>
          <p:cNvSpPr txBox="1">
            <a:spLocks noGrp="1"/>
          </p:cNvSpPr>
          <p:nvPr>
            <p:ph type="subTitle" idx="1"/>
          </p:nvPr>
        </p:nvSpPr>
        <p:spPr>
          <a:xfrm>
            <a:off x="1550580" y="2182704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진로에 수업이 필요한 이유 및</a:t>
            </a:r>
            <a:endParaRPr lang="en-US" altLang="ko-KR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직업의 필요성을 알아보아요</a:t>
            </a:r>
            <a:endParaRPr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892" name="Google Shape;892;p39"/>
          <p:cNvSpPr txBox="1">
            <a:spLocks noGrp="1"/>
          </p:cNvSpPr>
          <p:nvPr>
            <p:ph type="subTitle" idx="2"/>
          </p:nvPr>
        </p:nvSpPr>
        <p:spPr>
          <a:xfrm>
            <a:off x="5103291" y="2182704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MBTI </a:t>
            </a: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유형에 대해 알아보고</a:t>
            </a:r>
            <a:endParaRPr lang="en-US" altLang="ko-KR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자신의 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MBTI</a:t>
            </a: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를 알아보아요</a:t>
            </a:r>
            <a:endParaRPr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894" name="Google Shape;894;p39"/>
          <p:cNvSpPr txBox="1">
            <a:spLocks noGrp="1"/>
          </p:cNvSpPr>
          <p:nvPr>
            <p:ph type="subTitle" idx="5"/>
          </p:nvPr>
        </p:nvSpPr>
        <p:spPr>
          <a:xfrm>
            <a:off x="1550580" y="4056520"/>
            <a:ext cx="2709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직업에 대해 자세히 알아보고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앞서 확인한 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MBTI </a:t>
            </a: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유형별 직업에 해당 직업이 있는지 확인해보아요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!</a:t>
            </a:r>
            <a:endParaRPr lang="ko-KR" altLang="en-US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896" name="Google Shape;896;p39"/>
          <p:cNvSpPr txBox="1">
            <a:spLocks noGrp="1"/>
          </p:cNvSpPr>
          <p:nvPr>
            <p:ph type="title" idx="7"/>
          </p:nvPr>
        </p:nvSpPr>
        <p:spPr>
          <a:xfrm>
            <a:off x="1550580" y="140822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97" name="Google Shape;897;p39"/>
          <p:cNvSpPr txBox="1">
            <a:spLocks noGrp="1"/>
          </p:cNvSpPr>
          <p:nvPr>
            <p:ph type="title" idx="8"/>
          </p:nvPr>
        </p:nvSpPr>
        <p:spPr>
          <a:xfrm>
            <a:off x="5103291" y="3163676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04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98" name="Google Shape;898;p39"/>
          <p:cNvSpPr txBox="1">
            <a:spLocks noGrp="1"/>
          </p:cNvSpPr>
          <p:nvPr>
            <p:ph type="title" idx="9"/>
          </p:nvPr>
        </p:nvSpPr>
        <p:spPr>
          <a:xfrm>
            <a:off x="5103291" y="140822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02</a:t>
            </a:r>
            <a:endParaRPr b="1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00" name="Google Shape;900;p39"/>
          <p:cNvSpPr txBox="1">
            <a:spLocks noGrp="1"/>
          </p:cNvSpPr>
          <p:nvPr>
            <p:ph type="title" idx="14"/>
          </p:nvPr>
        </p:nvSpPr>
        <p:spPr>
          <a:xfrm>
            <a:off x="1550580" y="3160216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03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02" name="Google Shape;902;p39"/>
          <p:cNvSpPr txBox="1">
            <a:spLocks noGrp="1"/>
          </p:cNvSpPr>
          <p:nvPr>
            <p:ph type="subTitle" idx="16"/>
          </p:nvPr>
        </p:nvSpPr>
        <p:spPr>
          <a:xfrm>
            <a:off x="1550580" y="1740152"/>
            <a:ext cx="323478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수업이 필요한 이유는</a:t>
            </a:r>
            <a: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03" name="Google Shape;903;p39"/>
          <p:cNvSpPr txBox="1">
            <a:spLocks noGrp="1"/>
          </p:cNvSpPr>
          <p:nvPr>
            <p:ph type="subTitle" idx="17"/>
          </p:nvPr>
        </p:nvSpPr>
        <p:spPr>
          <a:xfrm>
            <a:off x="5103291" y="171866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란</a:t>
            </a:r>
            <a: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04" name="Google Shape;904;p39"/>
          <p:cNvSpPr txBox="1">
            <a:spLocks noGrp="1"/>
          </p:cNvSpPr>
          <p:nvPr>
            <p:ph type="subTitle" idx="18"/>
          </p:nvPr>
        </p:nvSpPr>
        <p:spPr>
          <a:xfrm>
            <a:off x="1550580" y="3492148"/>
            <a:ext cx="2823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다양한 직업 살펴보기</a:t>
            </a:r>
            <a:endParaRPr lang="en-US" altLang="ko-KR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05" name="Google Shape;905;p39"/>
          <p:cNvSpPr txBox="1">
            <a:spLocks noGrp="1"/>
          </p:cNvSpPr>
          <p:nvPr>
            <p:ph type="subTitle" idx="19"/>
          </p:nvPr>
        </p:nvSpPr>
        <p:spPr>
          <a:xfrm>
            <a:off x="5103291" y="34956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퀴즈타임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9DE6A8E-0D0C-ECAE-3BA7-77574F639FC3}"/>
              </a:ext>
            </a:extLst>
          </p:cNvPr>
          <p:cNvCxnSpPr>
            <a:cxnSpLocks/>
          </p:cNvCxnSpPr>
          <p:nvPr/>
        </p:nvCxnSpPr>
        <p:spPr>
          <a:xfrm>
            <a:off x="464820" y="1077707"/>
            <a:ext cx="7856220" cy="0"/>
          </a:xfrm>
          <a:prstGeom prst="line">
            <a:avLst/>
          </a:prstGeom>
          <a:ln w="19050">
            <a:solidFill>
              <a:srgbClr val="759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41"/>
          <p:cNvSpPr txBox="1">
            <a:spLocks noGrp="1"/>
          </p:cNvSpPr>
          <p:nvPr>
            <p:ph type="title"/>
          </p:nvPr>
        </p:nvSpPr>
        <p:spPr>
          <a:xfrm>
            <a:off x="713225" y="1965613"/>
            <a:ext cx="43035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수업이</a:t>
            </a:r>
            <a:b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필요한 이유는</a:t>
            </a:r>
            <a: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41" name="Google Shape;941;p41"/>
          <p:cNvSpPr txBox="1">
            <a:spLocks noGrp="1"/>
          </p:cNvSpPr>
          <p:nvPr>
            <p:ph type="title" idx="2"/>
          </p:nvPr>
        </p:nvSpPr>
        <p:spPr>
          <a:xfrm>
            <a:off x="713225" y="1216938"/>
            <a:ext cx="1652100" cy="75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42" name="Google Shape;942;p41"/>
          <p:cNvSpPr txBox="1">
            <a:spLocks noGrp="1"/>
          </p:cNvSpPr>
          <p:nvPr>
            <p:ph type="subTitle" idx="1"/>
          </p:nvPr>
        </p:nvSpPr>
        <p:spPr>
          <a:xfrm>
            <a:off x="713225" y="3551563"/>
            <a:ext cx="4715706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진로에 수업이 필요한 이유 및 직업의 필요성을 알아보아요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!</a:t>
            </a:r>
            <a:endParaRPr lang="ko-KR" altLang="en-US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943" name="Google Shape;943;p41"/>
          <p:cNvGrpSpPr/>
          <p:nvPr/>
        </p:nvGrpSpPr>
        <p:grpSpPr>
          <a:xfrm>
            <a:off x="5576249" y="1778131"/>
            <a:ext cx="2498275" cy="3365369"/>
            <a:chOff x="377" y="187"/>
            <a:chExt cx="2849" cy="3838"/>
          </a:xfrm>
        </p:grpSpPr>
        <p:sp>
          <p:nvSpPr>
            <p:cNvPr id="944" name="Google Shape;944;p41"/>
            <p:cNvSpPr/>
            <p:nvPr/>
          </p:nvSpPr>
          <p:spPr>
            <a:xfrm>
              <a:off x="2744" y="496"/>
              <a:ext cx="482" cy="1620"/>
            </a:xfrm>
            <a:custGeom>
              <a:avLst/>
              <a:gdLst/>
              <a:ahLst/>
              <a:cxnLst/>
              <a:rect l="l" t="t" r="r" b="b"/>
              <a:pathLst>
                <a:path w="203" h="682" extrusionOk="0">
                  <a:moveTo>
                    <a:pt x="19" y="638"/>
                  </a:moveTo>
                  <a:cubicBezTo>
                    <a:pt x="35" y="664"/>
                    <a:pt x="63" y="682"/>
                    <a:pt x="95" y="675"/>
                  </a:cubicBezTo>
                  <a:cubicBezTo>
                    <a:pt x="127" y="668"/>
                    <a:pt x="149" y="640"/>
                    <a:pt x="160" y="609"/>
                  </a:cubicBezTo>
                  <a:cubicBezTo>
                    <a:pt x="166" y="593"/>
                    <a:pt x="170" y="575"/>
                    <a:pt x="172" y="557"/>
                  </a:cubicBezTo>
                  <a:cubicBezTo>
                    <a:pt x="175" y="539"/>
                    <a:pt x="177" y="520"/>
                    <a:pt x="179" y="501"/>
                  </a:cubicBezTo>
                  <a:cubicBezTo>
                    <a:pt x="182" y="463"/>
                    <a:pt x="183" y="424"/>
                    <a:pt x="181" y="385"/>
                  </a:cubicBezTo>
                  <a:cubicBezTo>
                    <a:pt x="178" y="314"/>
                    <a:pt x="166" y="244"/>
                    <a:pt x="146" y="177"/>
                  </a:cubicBezTo>
                  <a:cubicBezTo>
                    <a:pt x="162" y="173"/>
                    <a:pt x="177" y="163"/>
                    <a:pt x="187" y="149"/>
                  </a:cubicBezTo>
                  <a:cubicBezTo>
                    <a:pt x="199" y="131"/>
                    <a:pt x="203" y="108"/>
                    <a:pt x="200" y="86"/>
                  </a:cubicBezTo>
                  <a:cubicBezTo>
                    <a:pt x="198" y="65"/>
                    <a:pt x="191" y="43"/>
                    <a:pt x="178" y="26"/>
                  </a:cubicBezTo>
                  <a:cubicBezTo>
                    <a:pt x="166" y="10"/>
                    <a:pt x="145" y="0"/>
                    <a:pt x="125" y="5"/>
                  </a:cubicBezTo>
                  <a:cubicBezTo>
                    <a:pt x="109" y="9"/>
                    <a:pt x="99" y="23"/>
                    <a:pt x="91" y="37"/>
                  </a:cubicBezTo>
                  <a:cubicBezTo>
                    <a:pt x="80" y="33"/>
                    <a:pt x="69" y="30"/>
                    <a:pt x="58" y="27"/>
                  </a:cubicBezTo>
                  <a:cubicBezTo>
                    <a:pt x="43" y="24"/>
                    <a:pt x="25" y="25"/>
                    <a:pt x="17" y="40"/>
                  </a:cubicBezTo>
                  <a:cubicBezTo>
                    <a:pt x="9" y="53"/>
                    <a:pt x="11" y="71"/>
                    <a:pt x="13" y="86"/>
                  </a:cubicBezTo>
                  <a:cubicBezTo>
                    <a:pt x="15" y="120"/>
                    <a:pt x="22" y="153"/>
                    <a:pt x="32" y="185"/>
                  </a:cubicBezTo>
                  <a:cubicBezTo>
                    <a:pt x="18" y="259"/>
                    <a:pt x="9" y="335"/>
                    <a:pt x="4" y="411"/>
                  </a:cubicBezTo>
                  <a:cubicBezTo>
                    <a:pt x="2" y="452"/>
                    <a:pt x="1" y="492"/>
                    <a:pt x="1" y="533"/>
                  </a:cubicBezTo>
                  <a:cubicBezTo>
                    <a:pt x="0" y="569"/>
                    <a:pt x="0" y="607"/>
                    <a:pt x="19" y="638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2794" y="512"/>
              <a:ext cx="401" cy="414"/>
            </a:xfrm>
            <a:custGeom>
              <a:avLst/>
              <a:gdLst/>
              <a:ahLst/>
              <a:cxnLst/>
              <a:rect l="l" t="t" r="r" b="b"/>
              <a:pathLst>
                <a:path w="169" h="174" extrusionOk="0">
                  <a:moveTo>
                    <a:pt x="1" y="60"/>
                  </a:moveTo>
                  <a:cubicBezTo>
                    <a:pt x="2" y="74"/>
                    <a:pt x="7" y="88"/>
                    <a:pt x="12" y="101"/>
                  </a:cubicBezTo>
                  <a:cubicBezTo>
                    <a:pt x="17" y="114"/>
                    <a:pt x="23" y="127"/>
                    <a:pt x="30" y="138"/>
                  </a:cubicBezTo>
                  <a:cubicBezTo>
                    <a:pt x="37" y="149"/>
                    <a:pt x="46" y="158"/>
                    <a:pt x="56" y="165"/>
                  </a:cubicBezTo>
                  <a:cubicBezTo>
                    <a:pt x="60" y="169"/>
                    <a:pt x="66" y="172"/>
                    <a:pt x="72" y="174"/>
                  </a:cubicBezTo>
                  <a:cubicBezTo>
                    <a:pt x="74" y="174"/>
                    <a:pt x="76" y="174"/>
                    <a:pt x="78" y="173"/>
                  </a:cubicBezTo>
                  <a:cubicBezTo>
                    <a:pt x="79" y="173"/>
                    <a:pt x="80" y="172"/>
                    <a:pt x="80" y="171"/>
                  </a:cubicBezTo>
                  <a:cubicBezTo>
                    <a:pt x="93" y="152"/>
                    <a:pt x="95" y="126"/>
                    <a:pt x="85" y="105"/>
                  </a:cubicBezTo>
                  <a:cubicBezTo>
                    <a:pt x="77" y="89"/>
                    <a:pt x="64" y="77"/>
                    <a:pt x="48" y="70"/>
                  </a:cubicBezTo>
                  <a:cubicBezTo>
                    <a:pt x="58" y="69"/>
                    <a:pt x="68" y="68"/>
                    <a:pt x="78" y="67"/>
                  </a:cubicBezTo>
                  <a:cubicBezTo>
                    <a:pt x="86" y="66"/>
                    <a:pt x="96" y="64"/>
                    <a:pt x="98" y="55"/>
                  </a:cubicBezTo>
                  <a:cubicBezTo>
                    <a:pt x="101" y="60"/>
                    <a:pt x="104" y="64"/>
                    <a:pt x="107" y="69"/>
                  </a:cubicBezTo>
                  <a:cubicBezTo>
                    <a:pt x="101" y="74"/>
                    <a:pt x="98" y="83"/>
                    <a:pt x="100" y="92"/>
                  </a:cubicBezTo>
                  <a:cubicBezTo>
                    <a:pt x="102" y="101"/>
                    <a:pt x="109" y="107"/>
                    <a:pt x="118" y="109"/>
                  </a:cubicBezTo>
                  <a:cubicBezTo>
                    <a:pt x="115" y="122"/>
                    <a:pt x="115" y="136"/>
                    <a:pt x="124" y="147"/>
                  </a:cubicBezTo>
                  <a:cubicBezTo>
                    <a:pt x="132" y="157"/>
                    <a:pt x="147" y="160"/>
                    <a:pt x="157" y="152"/>
                  </a:cubicBezTo>
                  <a:cubicBezTo>
                    <a:pt x="158" y="151"/>
                    <a:pt x="158" y="150"/>
                    <a:pt x="158" y="149"/>
                  </a:cubicBezTo>
                  <a:cubicBezTo>
                    <a:pt x="168" y="139"/>
                    <a:pt x="169" y="120"/>
                    <a:pt x="168" y="106"/>
                  </a:cubicBezTo>
                  <a:cubicBezTo>
                    <a:pt x="166" y="70"/>
                    <a:pt x="157" y="27"/>
                    <a:pt x="123" y="7"/>
                  </a:cubicBezTo>
                  <a:cubicBezTo>
                    <a:pt x="116" y="3"/>
                    <a:pt x="107" y="0"/>
                    <a:pt x="99" y="5"/>
                  </a:cubicBezTo>
                  <a:cubicBezTo>
                    <a:pt x="93" y="9"/>
                    <a:pt x="91" y="16"/>
                    <a:pt x="90" y="22"/>
                  </a:cubicBezTo>
                  <a:cubicBezTo>
                    <a:pt x="90" y="28"/>
                    <a:pt x="91" y="34"/>
                    <a:pt x="92" y="40"/>
                  </a:cubicBezTo>
                  <a:cubicBezTo>
                    <a:pt x="89" y="37"/>
                    <a:pt x="85" y="35"/>
                    <a:pt x="81" y="33"/>
                  </a:cubicBezTo>
                  <a:cubicBezTo>
                    <a:pt x="60" y="23"/>
                    <a:pt x="36" y="19"/>
                    <a:pt x="13" y="21"/>
                  </a:cubicBezTo>
                  <a:cubicBezTo>
                    <a:pt x="11" y="21"/>
                    <a:pt x="10" y="23"/>
                    <a:pt x="10" y="25"/>
                  </a:cubicBezTo>
                  <a:cubicBezTo>
                    <a:pt x="3" y="35"/>
                    <a:pt x="0" y="47"/>
                    <a:pt x="1" y="60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41"/>
            <p:cNvSpPr/>
            <p:nvPr/>
          </p:nvSpPr>
          <p:spPr>
            <a:xfrm>
              <a:off x="2834" y="550"/>
              <a:ext cx="202" cy="347"/>
            </a:xfrm>
            <a:custGeom>
              <a:avLst/>
              <a:gdLst/>
              <a:ahLst/>
              <a:cxnLst/>
              <a:rect l="l" t="t" r="r" b="b"/>
              <a:pathLst>
                <a:path w="85" h="146" extrusionOk="0">
                  <a:moveTo>
                    <a:pt x="4" y="0"/>
                  </a:moveTo>
                  <a:cubicBezTo>
                    <a:pt x="25" y="0"/>
                    <a:pt x="46" y="5"/>
                    <a:pt x="65" y="15"/>
                  </a:cubicBezTo>
                  <a:cubicBezTo>
                    <a:pt x="73" y="19"/>
                    <a:pt x="83" y="24"/>
                    <a:pt x="84" y="34"/>
                  </a:cubicBezTo>
                  <a:cubicBezTo>
                    <a:pt x="85" y="44"/>
                    <a:pt x="78" y="50"/>
                    <a:pt x="69" y="52"/>
                  </a:cubicBezTo>
                  <a:cubicBezTo>
                    <a:pt x="63" y="53"/>
                    <a:pt x="57" y="53"/>
                    <a:pt x="50" y="54"/>
                  </a:cubicBezTo>
                  <a:cubicBezTo>
                    <a:pt x="46" y="54"/>
                    <a:pt x="43" y="55"/>
                    <a:pt x="39" y="55"/>
                  </a:cubicBezTo>
                  <a:cubicBezTo>
                    <a:pt x="66" y="74"/>
                    <a:pt x="80" y="109"/>
                    <a:pt x="72" y="143"/>
                  </a:cubicBezTo>
                  <a:cubicBezTo>
                    <a:pt x="71" y="146"/>
                    <a:pt x="66" y="145"/>
                    <a:pt x="67" y="141"/>
                  </a:cubicBezTo>
                  <a:cubicBezTo>
                    <a:pt x="75" y="107"/>
                    <a:pt x="59" y="72"/>
                    <a:pt x="29" y="55"/>
                  </a:cubicBezTo>
                  <a:cubicBezTo>
                    <a:pt x="26" y="54"/>
                    <a:pt x="28" y="50"/>
                    <a:pt x="30" y="50"/>
                  </a:cubicBezTo>
                  <a:cubicBezTo>
                    <a:pt x="36" y="49"/>
                    <a:pt x="43" y="49"/>
                    <a:pt x="49" y="48"/>
                  </a:cubicBezTo>
                  <a:cubicBezTo>
                    <a:pt x="55" y="48"/>
                    <a:pt x="62" y="48"/>
                    <a:pt x="68" y="46"/>
                  </a:cubicBezTo>
                  <a:cubicBezTo>
                    <a:pt x="73" y="45"/>
                    <a:pt x="79" y="42"/>
                    <a:pt x="79" y="36"/>
                  </a:cubicBezTo>
                  <a:cubicBezTo>
                    <a:pt x="79" y="30"/>
                    <a:pt x="74" y="26"/>
                    <a:pt x="69" y="23"/>
                  </a:cubicBezTo>
                  <a:cubicBezTo>
                    <a:pt x="50" y="11"/>
                    <a:pt x="26" y="6"/>
                    <a:pt x="4" y="5"/>
                  </a:cubicBezTo>
                  <a:cubicBezTo>
                    <a:pt x="0" y="5"/>
                    <a:pt x="0" y="0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41"/>
            <p:cNvSpPr/>
            <p:nvPr/>
          </p:nvSpPr>
          <p:spPr>
            <a:xfrm>
              <a:off x="3043" y="531"/>
              <a:ext cx="83" cy="143"/>
            </a:xfrm>
            <a:custGeom>
              <a:avLst/>
              <a:gdLst/>
              <a:ahLst/>
              <a:cxnLst/>
              <a:rect l="l" t="t" r="r" b="b"/>
              <a:pathLst>
                <a:path w="35" h="60" extrusionOk="0">
                  <a:moveTo>
                    <a:pt x="5" y="54"/>
                  </a:moveTo>
                  <a:cubicBezTo>
                    <a:pt x="7" y="54"/>
                    <a:pt x="10" y="52"/>
                    <a:pt x="11" y="50"/>
                  </a:cubicBezTo>
                  <a:cubicBezTo>
                    <a:pt x="13" y="49"/>
                    <a:pt x="15" y="47"/>
                    <a:pt x="16" y="45"/>
                  </a:cubicBezTo>
                  <a:cubicBezTo>
                    <a:pt x="19" y="41"/>
                    <a:pt x="22" y="37"/>
                    <a:pt x="24" y="32"/>
                  </a:cubicBezTo>
                  <a:cubicBezTo>
                    <a:pt x="28" y="24"/>
                    <a:pt x="29" y="14"/>
                    <a:pt x="28" y="4"/>
                  </a:cubicBezTo>
                  <a:cubicBezTo>
                    <a:pt x="28" y="0"/>
                    <a:pt x="34" y="1"/>
                    <a:pt x="34" y="4"/>
                  </a:cubicBezTo>
                  <a:cubicBezTo>
                    <a:pt x="35" y="16"/>
                    <a:pt x="33" y="27"/>
                    <a:pt x="28" y="37"/>
                  </a:cubicBezTo>
                  <a:cubicBezTo>
                    <a:pt x="25" y="42"/>
                    <a:pt x="22" y="47"/>
                    <a:pt x="18" y="51"/>
                  </a:cubicBezTo>
                  <a:cubicBezTo>
                    <a:pt x="14" y="55"/>
                    <a:pt x="10" y="60"/>
                    <a:pt x="4" y="59"/>
                  </a:cubicBezTo>
                  <a:cubicBezTo>
                    <a:pt x="0" y="59"/>
                    <a:pt x="2" y="53"/>
                    <a:pt x="5" y="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41"/>
            <p:cNvSpPr/>
            <p:nvPr/>
          </p:nvSpPr>
          <p:spPr>
            <a:xfrm>
              <a:off x="3067" y="619"/>
              <a:ext cx="126" cy="159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4" y="61"/>
                  </a:moveTo>
                  <a:cubicBezTo>
                    <a:pt x="30" y="54"/>
                    <a:pt x="47" y="30"/>
                    <a:pt x="46" y="3"/>
                  </a:cubicBezTo>
                  <a:cubicBezTo>
                    <a:pt x="46" y="0"/>
                    <a:pt x="52" y="0"/>
                    <a:pt x="52" y="3"/>
                  </a:cubicBezTo>
                  <a:cubicBezTo>
                    <a:pt x="53" y="32"/>
                    <a:pt x="34" y="59"/>
                    <a:pt x="5" y="66"/>
                  </a:cubicBezTo>
                  <a:cubicBezTo>
                    <a:pt x="2" y="67"/>
                    <a:pt x="0" y="62"/>
                    <a:pt x="4" y="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41"/>
            <p:cNvSpPr/>
            <p:nvPr/>
          </p:nvSpPr>
          <p:spPr>
            <a:xfrm>
              <a:off x="3124" y="747"/>
              <a:ext cx="95" cy="133"/>
            </a:xfrm>
            <a:custGeom>
              <a:avLst/>
              <a:gdLst/>
              <a:ahLst/>
              <a:cxnLst/>
              <a:rect l="l" t="t" r="r" b="b"/>
              <a:pathLst>
                <a:path w="40" h="56" extrusionOk="0">
                  <a:moveTo>
                    <a:pt x="3" y="50"/>
                  </a:moveTo>
                  <a:cubicBezTo>
                    <a:pt x="20" y="40"/>
                    <a:pt x="31" y="23"/>
                    <a:pt x="34" y="4"/>
                  </a:cubicBezTo>
                  <a:cubicBezTo>
                    <a:pt x="35" y="0"/>
                    <a:pt x="40" y="2"/>
                    <a:pt x="39" y="5"/>
                  </a:cubicBezTo>
                  <a:cubicBezTo>
                    <a:pt x="37" y="26"/>
                    <a:pt x="24" y="44"/>
                    <a:pt x="6" y="55"/>
                  </a:cubicBezTo>
                  <a:cubicBezTo>
                    <a:pt x="3" y="56"/>
                    <a:pt x="0" y="52"/>
                    <a:pt x="3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41"/>
            <p:cNvSpPr/>
            <p:nvPr/>
          </p:nvSpPr>
          <p:spPr>
            <a:xfrm>
              <a:off x="964" y="1486"/>
              <a:ext cx="2199" cy="2320"/>
            </a:xfrm>
            <a:custGeom>
              <a:avLst/>
              <a:gdLst/>
              <a:ahLst/>
              <a:cxnLst/>
              <a:rect l="l" t="t" r="r" b="b"/>
              <a:pathLst>
                <a:path w="926" h="977" extrusionOk="0">
                  <a:moveTo>
                    <a:pt x="70" y="479"/>
                  </a:moveTo>
                  <a:cubicBezTo>
                    <a:pt x="70" y="480"/>
                    <a:pt x="70" y="481"/>
                    <a:pt x="70" y="482"/>
                  </a:cubicBezTo>
                  <a:cubicBezTo>
                    <a:pt x="59" y="540"/>
                    <a:pt x="49" y="597"/>
                    <a:pt x="41" y="654"/>
                  </a:cubicBezTo>
                  <a:cubicBezTo>
                    <a:pt x="37" y="683"/>
                    <a:pt x="33" y="711"/>
                    <a:pt x="29" y="740"/>
                  </a:cubicBezTo>
                  <a:cubicBezTo>
                    <a:pt x="26" y="767"/>
                    <a:pt x="21" y="794"/>
                    <a:pt x="22" y="822"/>
                  </a:cubicBezTo>
                  <a:cubicBezTo>
                    <a:pt x="22" y="834"/>
                    <a:pt x="24" y="847"/>
                    <a:pt x="28" y="859"/>
                  </a:cubicBezTo>
                  <a:cubicBezTo>
                    <a:pt x="32" y="870"/>
                    <a:pt x="39" y="880"/>
                    <a:pt x="46" y="889"/>
                  </a:cubicBezTo>
                  <a:cubicBezTo>
                    <a:pt x="62" y="908"/>
                    <a:pt x="82" y="922"/>
                    <a:pt x="103" y="934"/>
                  </a:cubicBezTo>
                  <a:cubicBezTo>
                    <a:pt x="147" y="959"/>
                    <a:pt x="197" y="974"/>
                    <a:pt x="248" y="975"/>
                  </a:cubicBezTo>
                  <a:cubicBezTo>
                    <a:pt x="302" y="977"/>
                    <a:pt x="355" y="966"/>
                    <a:pt x="408" y="958"/>
                  </a:cubicBezTo>
                  <a:cubicBezTo>
                    <a:pt x="435" y="953"/>
                    <a:pt x="462" y="949"/>
                    <a:pt x="489" y="948"/>
                  </a:cubicBezTo>
                  <a:cubicBezTo>
                    <a:pt x="503" y="947"/>
                    <a:pt x="516" y="947"/>
                    <a:pt x="530" y="947"/>
                  </a:cubicBezTo>
                  <a:cubicBezTo>
                    <a:pt x="544" y="948"/>
                    <a:pt x="558" y="950"/>
                    <a:pt x="571" y="952"/>
                  </a:cubicBezTo>
                  <a:cubicBezTo>
                    <a:pt x="596" y="955"/>
                    <a:pt x="622" y="957"/>
                    <a:pt x="645" y="946"/>
                  </a:cubicBezTo>
                  <a:cubicBezTo>
                    <a:pt x="666" y="937"/>
                    <a:pt x="680" y="919"/>
                    <a:pt x="680" y="895"/>
                  </a:cubicBezTo>
                  <a:cubicBezTo>
                    <a:pt x="681" y="869"/>
                    <a:pt x="669" y="846"/>
                    <a:pt x="659" y="823"/>
                  </a:cubicBezTo>
                  <a:cubicBezTo>
                    <a:pt x="654" y="810"/>
                    <a:pt x="649" y="797"/>
                    <a:pt x="649" y="784"/>
                  </a:cubicBezTo>
                  <a:cubicBezTo>
                    <a:pt x="648" y="771"/>
                    <a:pt x="651" y="759"/>
                    <a:pt x="657" y="748"/>
                  </a:cubicBezTo>
                  <a:cubicBezTo>
                    <a:pt x="662" y="738"/>
                    <a:pt x="667" y="728"/>
                    <a:pt x="671" y="717"/>
                  </a:cubicBezTo>
                  <a:cubicBezTo>
                    <a:pt x="674" y="706"/>
                    <a:pt x="674" y="696"/>
                    <a:pt x="671" y="685"/>
                  </a:cubicBezTo>
                  <a:cubicBezTo>
                    <a:pt x="665" y="665"/>
                    <a:pt x="649" y="647"/>
                    <a:pt x="651" y="626"/>
                  </a:cubicBezTo>
                  <a:cubicBezTo>
                    <a:pt x="652" y="613"/>
                    <a:pt x="660" y="602"/>
                    <a:pt x="665" y="590"/>
                  </a:cubicBezTo>
                  <a:cubicBezTo>
                    <a:pt x="670" y="578"/>
                    <a:pt x="673" y="566"/>
                    <a:pt x="675" y="553"/>
                  </a:cubicBezTo>
                  <a:cubicBezTo>
                    <a:pt x="677" y="534"/>
                    <a:pt x="676" y="514"/>
                    <a:pt x="672" y="495"/>
                  </a:cubicBezTo>
                  <a:cubicBezTo>
                    <a:pt x="692" y="486"/>
                    <a:pt x="711" y="475"/>
                    <a:pt x="728" y="463"/>
                  </a:cubicBezTo>
                  <a:cubicBezTo>
                    <a:pt x="761" y="439"/>
                    <a:pt x="789" y="409"/>
                    <a:pt x="811" y="374"/>
                  </a:cubicBezTo>
                  <a:cubicBezTo>
                    <a:pt x="832" y="341"/>
                    <a:pt x="846" y="304"/>
                    <a:pt x="853" y="265"/>
                  </a:cubicBezTo>
                  <a:cubicBezTo>
                    <a:pt x="867" y="273"/>
                    <a:pt x="887" y="269"/>
                    <a:pt x="897" y="255"/>
                  </a:cubicBezTo>
                  <a:cubicBezTo>
                    <a:pt x="906" y="242"/>
                    <a:pt x="904" y="225"/>
                    <a:pt x="894" y="214"/>
                  </a:cubicBezTo>
                  <a:cubicBezTo>
                    <a:pt x="903" y="213"/>
                    <a:pt x="910" y="209"/>
                    <a:pt x="916" y="202"/>
                  </a:cubicBezTo>
                  <a:cubicBezTo>
                    <a:pt x="924" y="192"/>
                    <a:pt x="926" y="179"/>
                    <a:pt x="923" y="167"/>
                  </a:cubicBezTo>
                  <a:cubicBezTo>
                    <a:pt x="920" y="154"/>
                    <a:pt x="913" y="143"/>
                    <a:pt x="905" y="133"/>
                  </a:cubicBezTo>
                  <a:cubicBezTo>
                    <a:pt x="898" y="123"/>
                    <a:pt x="890" y="113"/>
                    <a:pt x="881" y="104"/>
                  </a:cubicBezTo>
                  <a:cubicBezTo>
                    <a:pt x="864" y="84"/>
                    <a:pt x="845" y="66"/>
                    <a:pt x="825" y="49"/>
                  </a:cubicBezTo>
                  <a:cubicBezTo>
                    <a:pt x="816" y="40"/>
                    <a:pt x="806" y="32"/>
                    <a:pt x="795" y="25"/>
                  </a:cubicBezTo>
                  <a:cubicBezTo>
                    <a:pt x="785" y="17"/>
                    <a:pt x="774" y="9"/>
                    <a:pt x="762" y="4"/>
                  </a:cubicBezTo>
                  <a:cubicBezTo>
                    <a:pt x="753" y="0"/>
                    <a:pt x="741" y="0"/>
                    <a:pt x="734" y="9"/>
                  </a:cubicBezTo>
                  <a:cubicBezTo>
                    <a:pt x="730" y="13"/>
                    <a:pt x="728" y="19"/>
                    <a:pt x="730" y="25"/>
                  </a:cubicBezTo>
                  <a:cubicBezTo>
                    <a:pt x="721" y="24"/>
                    <a:pt x="712" y="29"/>
                    <a:pt x="707" y="37"/>
                  </a:cubicBezTo>
                  <a:cubicBezTo>
                    <a:pt x="702" y="46"/>
                    <a:pt x="704" y="57"/>
                    <a:pt x="710" y="64"/>
                  </a:cubicBezTo>
                  <a:cubicBezTo>
                    <a:pt x="696" y="67"/>
                    <a:pt x="682" y="72"/>
                    <a:pt x="670" y="79"/>
                  </a:cubicBezTo>
                  <a:cubicBezTo>
                    <a:pt x="644" y="93"/>
                    <a:pt x="624" y="115"/>
                    <a:pt x="612" y="141"/>
                  </a:cubicBezTo>
                  <a:cubicBezTo>
                    <a:pt x="600" y="168"/>
                    <a:pt x="596" y="198"/>
                    <a:pt x="602" y="226"/>
                  </a:cubicBezTo>
                  <a:cubicBezTo>
                    <a:pt x="591" y="228"/>
                    <a:pt x="581" y="230"/>
                    <a:pt x="571" y="234"/>
                  </a:cubicBezTo>
                  <a:cubicBezTo>
                    <a:pt x="534" y="249"/>
                    <a:pt x="468" y="310"/>
                    <a:pt x="456" y="307"/>
                  </a:cubicBezTo>
                  <a:cubicBezTo>
                    <a:pt x="414" y="297"/>
                    <a:pt x="369" y="300"/>
                    <a:pt x="328" y="315"/>
                  </a:cubicBezTo>
                  <a:cubicBezTo>
                    <a:pt x="323" y="312"/>
                    <a:pt x="319" y="310"/>
                    <a:pt x="314" y="307"/>
                  </a:cubicBezTo>
                  <a:cubicBezTo>
                    <a:pt x="282" y="288"/>
                    <a:pt x="247" y="275"/>
                    <a:pt x="211" y="267"/>
                  </a:cubicBezTo>
                  <a:cubicBezTo>
                    <a:pt x="193" y="264"/>
                    <a:pt x="0" y="461"/>
                    <a:pt x="70" y="4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41"/>
            <p:cNvSpPr/>
            <p:nvPr/>
          </p:nvSpPr>
          <p:spPr>
            <a:xfrm>
              <a:off x="377" y="436"/>
              <a:ext cx="483" cy="1620"/>
            </a:xfrm>
            <a:custGeom>
              <a:avLst/>
              <a:gdLst/>
              <a:ahLst/>
              <a:cxnLst/>
              <a:rect l="l" t="t" r="r" b="b"/>
              <a:pathLst>
                <a:path w="203" h="682" extrusionOk="0">
                  <a:moveTo>
                    <a:pt x="184" y="638"/>
                  </a:moveTo>
                  <a:cubicBezTo>
                    <a:pt x="168" y="664"/>
                    <a:pt x="140" y="682"/>
                    <a:pt x="109" y="676"/>
                  </a:cubicBezTo>
                  <a:cubicBezTo>
                    <a:pt x="76" y="668"/>
                    <a:pt x="54" y="640"/>
                    <a:pt x="43" y="610"/>
                  </a:cubicBezTo>
                  <a:cubicBezTo>
                    <a:pt x="37" y="593"/>
                    <a:pt x="33" y="575"/>
                    <a:pt x="31" y="557"/>
                  </a:cubicBezTo>
                  <a:cubicBezTo>
                    <a:pt x="28" y="539"/>
                    <a:pt x="26" y="520"/>
                    <a:pt x="24" y="501"/>
                  </a:cubicBezTo>
                  <a:cubicBezTo>
                    <a:pt x="21" y="463"/>
                    <a:pt x="20" y="424"/>
                    <a:pt x="22" y="385"/>
                  </a:cubicBezTo>
                  <a:cubicBezTo>
                    <a:pt x="25" y="314"/>
                    <a:pt x="37" y="244"/>
                    <a:pt x="57" y="177"/>
                  </a:cubicBezTo>
                  <a:cubicBezTo>
                    <a:pt x="41" y="173"/>
                    <a:pt x="26" y="163"/>
                    <a:pt x="17" y="149"/>
                  </a:cubicBezTo>
                  <a:cubicBezTo>
                    <a:pt x="4" y="131"/>
                    <a:pt x="0" y="108"/>
                    <a:pt x="3" y="86"/>
                  </a:cubicBezTo>
                  <a:cubicBezTo>
                    <a:pt x="5" y="65"/>
                    <a:pt x="12" y="43"/>
                    <a:pt x="25" y="26"/>
                  </a:cubicBezTo>
                  <a:cubicBezTo>
                    <a:pt x="37" y="10"/>
                    <a:pt x="58" y="0"/>
                    <a:pt x="78" y="5"/>
                  </a:cubicBezTo>
                  <a:cubicBezTo>
                    <a:pt x="94" y="9"/>
                    <a:pt x="104" y="23"/>
                    <a:pt x="112" y="37"/>
                  </a:cubicBezTo>
                  <a:cubicBezTo>
                    <a:pt x="123" y="33"/>
                    <a:pt x="134" y="30"/>
                    <a:pt x="145" y="27"/>
                  </a:cubicBezTo>
                  <a:cubicBezTo>
                    <a:pt x="160" y="24"/>
                    <a:pt x="178" y="25"/>
                    <a:pt x="186" y="40"/>
                  </a:cubicBezTo>
                  <a:cubicBezTo>
                    <a:pt x="194" y="54"/>
                    <a:pt x="192" y="71"/>
                    <a:pt x="190" y="86"/>
                  </a:cubicBezTo>
                  <a:cubicBezTo>
                    <a:pt x="188" y="120"/>
                    <a:pt x="181" y="153"/>
                    <a:pt x="171" y="185"/>
                  </a:cubicBezTo>
                  <a:cubicBezTo>
                    <a:pt x="185" y="259"/>
                    <a:pt x="194" y="335"/>
                    <a:pt x="199" y="411"/>
                  </a:cubicBezTo>
                  <a:cubicBezTo>
                    <a:pt x="201" y="452"/>
                    <a:pt x="203" y="492"/>
                    <a:pt x="203" y="533"/>
                  </a:cubicBezTo>
                  <a:cubicBezTo>
                    <a:pt x="203" y="569"/>
                    <a:pt x="203" y="607"/>
                    <a:pt x="184" y="638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41"/>
            <p:cNvSpPr/>
            <p:nvPr/>
          </p:nvSpPr>
          <p:spPr>
            <a:xfrm>
              <a:off x="396" y="282"/>
              <a:ext cx="430" cy="689"/>
            </a:xfrm>
            <a:custGeom>
              <a:avLst/>
              <a:gdLst/>
              <a:ahLst/>
              <a:cxnLst/>
              <a:rect l="l" t="t" r="r" b="b"/>
              <a:pathLst>
                <a:path w="430" h="689" extrusionOk="0">
                  <a:moveTo>
                    <a:pt x="121" y="689"/>
                  </a:moveTo>
                  <a:lnTo>
                    <a:pt x="0" y="632"/>
                  </a:lnTo>
                  <a:lnTo>
                    <a:pt x="309" y="0"/>
                  </a:lnTo>
                  <a:lnTo>
                    <a:pt x="430" y="57"/>
                  </a:lnTo>
                  <a:lnTo>
                    <a:pt x="121" y="68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41"/>
            <p:cNvSpPr/>
            <p:nvPr/>
          </p:nvSpPr>
          <p:spPr>
            <a:xfrm>
              <a:off x="700" y="187"/>
              <a:ext cx="145" cy="171"/>
            </a:xfrm>
            <a:custGeom>
              <a:avLst/>
              <a:gdLst/>
              <a:ahLst/>
              <a:cxnLst/>
              <a:rect l="l" t="t" r="r" b="b"/>
              <a:pathLst>
                <a:path w="61" h="72" extrusionOk="0">
                  <a:moveTo>
                    <a:pt x="2" y="40"/>
                  </a:moveTo>
                  <a:cubicBezTo>
                    <a:pt x="2" y="40"/>
                    <a:pt x="0" y="48"/>
                    <a:pt x="5" y="51"/>
                  </a:cubicBezTo>
                  <a:cubicBezTo>
                    <a:pt x="11" y="54"/>
                    <a:pt x="19" y="51"/>
                    <a:pt x="19" y="51"/>
                  </a:cubicBezTo>
                  <a:cubicBezTo>
                    <a:pt x="19" y="51"/>
                    <a:pt x="18" y="57"/>
                    <a:pt x="25" y="62"/>
                  </a:cubicBezTo>
                  <a:cubicBezTo>
                    <a:pt x="32" y="66"/>
                    <a:pt x="39" y="61"/>
                    <a:pt x="39" y="61"/>
                  </a:cubicBezTo>
                  <a:cubicBezTo>
                    <a:pt x="39" y="61"/>
                    <a:pt x="38" y="67"/>
                    <a:pt x="41" y="70"/>
                  </a:cubicBezTo>
                  <a:cubicBezTo>
                    <a:pt x="45" y="72"/>
                    <a:pt x="53" y="64"/>
                    <a:pt x="53" y="64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5"/>
                    <a:pt x="57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0"/>
                    <a:pt x="48" y="0"/>
                    <a:pt x="46" y="2"/>
                  </a:cubicBezTo>
                  <a:lnTo>
                    <a:pt x="2" y="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41"/>
            <p:cNvSpPr/>
            <p:nvPr/>
          </p:nvSpPr>
          <p:spPr>
            <a:xfrm>
              <a:off x="774" y="187"/>
              <a:ext cx="71" cy="66"/>
            </a:xfrm>
            <a:custGeom>
              <a:avLst/>
              <a:gdLst/>
              <a:ahLst/>
              <a:cxnLst/>
              <a:rect l="l" t="t" r="r" b="b"/>
              <a:pathLst>
                <a:path w="30" h="28" extrusionOk="0">
                  <a:moveTo>
                    <a:pt x="27" y="28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6" y="0"/>
                    <a:pt x="30" y="5"/>
                    <a:pt x="29" y="10"/>
                  </a:cubicBezTo>
                  <a:lnTo>
                    <a:pt x="27" y="2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41"/>
            <p:cNvSpPr/>
            <p:nvPr/>
          </p:nvSpPr>
          <p:spPr>
            <a:xfrm>
              <a:off x="425" y="306"/>
              <a:ext cx="318" cy="624"/>
            </a:xfrm>
            <a:custGeom>
              <a:avLst/>
              <a:gdLst/>
              <a:ahLst/>
              <a:cxnLst/>
              <a:rect l="l" t="t" r="r" b="b"/>
              <a:pathLst>
                <a:path w="134" h="263" extrusionOk="0">
                  <a:moveTo>
                    <a:pt x="128" y="4"/>
                  </a:moveTo>
                  <a:cubicBezTo>
                    <a:pt x="97" y="71"/>
                    <a:pt x="65" y="137"/>
                    <a:pt x="31" y="202"/>
                  </a:cubicBezTo>
                  <a:cubicBezTo>
                    <a:pt x="21" y="220"/>
                    <a:pt x="12" y="239"/>
                    <a:pt x="2" y="257"/>
                  </a:cubicBezTo>
                  <a:cubicBezTo>
                    <a:pt x="0" y="260"/>
                    <a:pt x="5" y="263"/>
                    <a:pt x="7" y="260"/>
                  </a:cubicBezTo>
                  <a:cubicBezTo>
                    <a:pt x="42" y="195"/>
                    <a:pt x="75" y="129"/>
                    <a:pt x="107" y="63"/>
                  </a:cubicBezTo>
                  <a:cubicBezTo>
                    <a:pt x="115" y="44"/>
                    <a:pt x="124" y="25"/>
                    <a:pt x="133" y="7"/>
                  </a:cubicBezTo>
                  <a:cubicBezTo>
                    <a:pt x="134" y="3"/>
                    <a:pt x="129" y="0"/>
                    <a:pt x="128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41"/>
            <p:cNvSpPr/>
            <p:nvPr/>
          </p:nvSpPr>
          <p:spPr>
            <a:xfrm>
              <a:off x="501" y="325"/>
              <a:ext cx="304" cy="631"/>
            </a:xfrm>
            <a:custGeom>
              <a:avLst/>
              <a:gdLst/>
              <a:ahLst/>
              <a:cxnLst/>
              <a:rect l="l" t="t" r="r" b="b"/>
              <a:pathLst>
                <a:path w="128" h="266" extrusionOk="0">
                  <a:moveTo>
                    <a:pt x="121" y="3"/>
                  </a:moveTo>
                  <a:cubicBezTo>
                    <a:pt x="90" y="70"/>
                    <a:pt x="59" y="137"/>
                    <a:pt x="28" y="204"/>
                  </a:cubicBezTo>
                  <a:cubicBezTo>
                    <a:pt x="19" y="223"/>
                    <a:pt x="11" y="241"/>
                    <a:pt x="2" y="260"/>
                  </a:cubicBezTo>
                  <a:cubicBezTo>
                    <a:pt x="0" y="264"/>
                    <a:pt x="5" y="266"/>
                    <a:pt x="7" y="263"/>
                  </a:cubicBezTo>
                  <a:cubicBezTo>
                    <a:pt x="38" y="196"/>
                    <a:pt x="69" y="129"/>
                    <a:pt x="100" y="62"/>
                  </a:cubicBezTo>
                  <a:cubicBezTo>
                    <a:pt x="109" y="44"/>
                    <a:pt x="117" y="25"/>
                    <a:pt x="126" y="6"/>
                  </a:cubicBezTo>
                  <a:cubicBezTo>
                    <a:pt x="128" y="3"/>
                    <a:pt x="123" y="0"/>
                    <a:pt x="12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41"/>
            <p:cNvSpPr/>
            <p:nvPr/>
          </p:nvSpPr>
          <p:spPr>
            <a:xfrm>
              <a:off x="411" y="453"/>
              <a:ext cx="399" cy="413"/>
            </a:xfrm>
            <a:custGeom>
              <a:avLst/>
              <a:gdLst/>
              <a:ahLst/>
              <a:cxnLst/>
              <a:rect l="l" t="t" r="r" b="b"/>
              <a:pathLst>
                <a:path w="168" h="174" extrusionOk="0">
                  <a:moveTo>
                    <a:pt x="167" y="60"/>
                  </a:moveTo>
                  <a:cubicBezTo>
                    <a:pt x="166" y="74"/>
                    <a:pt x="161" y="88"/>
                    <a:pt x="156" y="101"/>
                  </a:cubicBezTo>
                  <a:cubicBezTo>
                    <a:pt x="151" y="114"/>
                    <a:pt x="145" y="127"/>
                    <a:pt x="138" y="138"/>
                  </a:cubicBezTo>
                  <a:cubicBezTo>
                    <a:pt x="131" y="149"/>
                    <a:pt x="123" y="158"/>
                    <a:pt x="112" y="165"/>
                  </a:cubicBezTo>
                  <a:cubicBezTo>
                    <a:pt x="108" y="169"/>
                    <a:pt x="102" y="172"/>
                    <a:pt x="96" y="174"/>
                  </a:cubicBezTo>
                  <a:cubicBezTo>
                    <a:pt x="94" y="174"/>
                    <a:pt x="92" y="174"/>
                    <a:pt x="90" y="173"/>
                  </a:cubicBezTo>
                  <a:cubicBezTo>
                    <a:pt x="89" y="173"/>
                    <a:pt x="88" y="172"/>
                    <a:pt x="88" y="171"/>
                  </a:cubicBezTo>
                  <a:cubicBezTo>
                    <a:pt x="75" y="152"/>
                    <a:pt x="74" y="126"/>
                    <a:pt x="84" y="105"/>
                  </a:cubicBezTo>
                  <a:cubicBezTo>
                    <a:pt x="91" y="89"/>
                    <a:pt x="104" y="77"/>
                    <a:pt x="120" y="70"/>
                  </a:cubicBezTo>
                  <a:cubicBezTo>
                    <a:pt x="110" y="69"/>
                    <a:pt x="100" y="68"/>
                    <a:pt x="90" y="67"/>
                  </a:cubicBezTo>
                  <a:cubicBezTo>
                    <a:pt x="82" y="66"/>
                    <a:pt x="72" y="64"/>
                    <a:pt x="70" y="55"/>
                  </a:cubicBezTo>
                  <a:cubicBezTo>
                    <a:pt x="67" y="60"/>
                    <a:pt x="64" y="64"/>
                    <a:pt x="61" y="69"/>
                  </a:cubicBezTo>
                  <a:cubicBezTo>
                    <a:pt x="67" y="74"/>
                    <a:pt x="70" y="84"/>
                    <a:pt x="68" y="92"/>
                  </a:cubicBezTo>
                  <a:cubicBezTo>
                    <a:pt x="66" y="101"/>
                    <a:pt x="59" y="107"/>
                    <a:pt x="50" y="109"/>
                  </a:cubicBezTo>
                  <a:cubicBezTo>
                    <a:pt x="53" y="122"/>
                    <a:pt x="53" y="136"/>
                    <a:pt x="44" y="147"/>
                  </a:cubicBezTo>
                  <a:cubicBezTo>
                    <a:pt x="36" y="157"/>
                    <a:pt x="21" y="160"/>
                    <a:pt x="11" y="152"/>
                  </a:cubicBezTo>
                  <a:cubicBezTo>
                    <a:pt x="10" y="152"/>
                    <a:pt x="10" y="150"/>
                    <a:pt x="10" y="149"/>
                  </a:cubicBezTo>
                  <a:cubicBezTo>
                    <a:pt x="0" y="139"/>
                    <a:pt x="0" y="120"/>
                    <a:pt x="0" y="106"/>
                  </a:cubicBezTo>
                  <a:cubicBezTo>
                    <a:pt x="2" y="70"/>
                    <a:pt x="11" y="27"/>
                    <a:pt x="45" y="7"/>
                  </a:cubicBezTo>
                  <a:cubicBezTo>
                    <a:pt x="52" y="3"/>
                    <a:pt x="61" y="0"/>
                    <a:pt x="69" y="5"/>
                  </a:cubicBezTo>
                  <a:cubicBezTo>
                    <a:pt x="75" y="9"/>
                    <a:pt x="77" y="16"/>
                    <a:pt x="78" y="22"/>
                  </a:cubicBezTo>
                  <a:cubicBezTo>
                    <a:pt x="78" y="28"/>
                    <a:pt x="77" y="34"/>
                    <a:pt x="76" y="40"/>
                  </a:cubicBezTo>
                  <a:cubicBezTo>
                    <a:pt x="79" y="37"/>
                    <a:pt x="83" y="35"/>
                    <a:pt x="87" y="33"/>
                  </a:cubicBezTo>
                  <a:cubicBezTo>
                    <a:pt x="108" y="23"/>
                    <a:pt x="132" y="19"/>
                    <a:pt x="155" y="21"/>
                  </a:cubicBezTo>
                  <a:cubicBezTo>
                    <a:pt x="157" y="21"/>
                    <a:pt x="158" y="23"/>
                    <a:pt x="158" y="25"/>
                  </a:cubicBezTo>
                  <a:cubicBezTo>
                    <a:pt x="165" y="35"/>
                    <a:pt x="168" y="47"/>
                    <a:pt x="167" y="60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41"/>
            <p:cNvSpPr/>
            <p:nvPr/>
          </p:nvSpPr>
          <p:spPr>
            <a:xfrm>
              <a:off x="567" y="491"/>
              <a:ext cx="202" cy="347"/>
            </a:xfrm>
            <a:custGeom>
              <a:avLst/>
              <a:gdLst/>
              <a:ahLst/>
              <a:cxnLst/>
              <a:rect l="l" t="t" r="r" b="b"/>
              <a:pathLst>
                <a:path w="85" h="146" extrusionOk="0">
                  <a:moveTo>
                    <a:pt x="81" y="0"/>
                  </a:moveTo>
                  <a:cubicBezTo>
                    <a:pt x="60" y="0"/>
                    <a:pt x="39" y="5"/>
                    <a:pt x="20" y="15"/>
                  </a:cubicBezTo>
                  <a:cubicBezTo>
                    <a:pt x="12" y="19"/>
                    <a:pt x="2" y="24"/>
                    <a:pt x="1" y="34"/>
                  </a:cubicBezTo>
                  <a:cubicBezTo>
                    <a:pt x="0" y="44"/>
                    <a:pt x="7" y="50"/>
                    <a:pt x="16" y="52"/>
                  </a:cubicBezTo>
                  <a:cubicBezTo>
                    <a:pt x="22" y="53"/>
                    <a:pt x="29" y="53"/>
                    <a:pt x="35" y="54"/>
                  </a:cubicBezTo>
                  <a:cubicBezTo>
                    <a:pt x="39" y="54"/>
                    <a:pt x="42" y="55"/>
                    <a:pt x="46" y="55"/>
                  </a:cubicBezTo>
                  <a:cubicBezTo>
                    <a:pt x="19" y="74"/>
                    <a:pt x="5" y="109"/>
                    <a:pt x="13" y="143"/>
                  </a:cubicBezTo>
                  <a:cubicBezTo>
                    <a:pt x="14" y="146"/>
                    <a:pt x="19" y="145"/>
                    <a:pt x="18" y="141"/>
                  </a:cubicBezTo>
                  <a:cubicBezTo>
                    <a:pt x="11" y="107"/>
                    <a:pt x="26" y="72"/>
                    <a:pt x="56" y="55"/>
                  </a:cubicBezTo>
                  <a:cubicBezTo>
                    <a:pt x="59" y="54"/>
                    <a:pt x="58" y="50"/>
                    <a:pt x="55" y="50"/>
                  </a:cubicBezTo>
                  <a:cubicBezTo>
                    <a:pt x="49" y="49"/>
                    <a:pt x="42" y="49"/>
                    <a:pt x="36" y="48"/>
                  </a:cubicBezTo>
                  <a:cubicBezTo>
                    <a:pt x="30" y="48"/>
                    <a:pt x="23" y="48"/>
                    <a:pt x="17" y="47"/>
                  </a:cubicBezTo>
                  <a:cubicBezTo>
                    <a:pt x="12" y="45"/>
                    <a:pt x="6" y="42"/>
                    <a:pt x="6" y="36"/>
                  </a:cubicBezTo>
                  <a:cubicBezTo>
                    <a:pt x="6" y="30"/>
                    <a:pt x="11" y="26"/>
                    <a:pt x="16" y="23"/>
                  </a:cubicBezTo>
                  <a:cubicBezTo>
                    <a:pt x="35" y="11"/>
                    <a:pt x="59" y="6"/>
                    <a:pt x="81" y="5"/>
                  </a:cubicBezTo>
                  <a:cubicBezTo>
                    <a:pt x="85" y="5"/>
                    <a:pt x="85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41"/>
            <p:cNvSpPr/>
            <p:nvPr/>
          </p:nvSpPr>
          <p:spPr>
            <a:xfrm>
              <a:off x="477" y="474"/>
              <a:ext cx="83" cy="140"/>
            </a:xfrm>
            <a:custGeom>
              <a:avLst/>
              <a:gdLst/>
              <a:ahLst/>
              <a:cxnLst/>
              <a:rect l="l" t="t" r="r" b="b"/>
              <a:pathLst>
                <a:path w="35" h="59" extrusionOk="0">
                  <a:moveTo>
                    <a:pt x="30" y="53"/>
                  </a:moveTo>
                  <a:cubicBezTo>
                    <a:pt x="28" y="53"/>
                    <a:pt x="25" y="51"/>
                    <a:pt x="24" y="49"/>
                  </a:cubicBezTo>
                  <a:cubicBezTo>
                    <a:pt x="22" y="48"/>
                    <a:pt x="20" y="46"/>
                    <a:pt x="19" y="44"/>
                  </a:cubicBezTo>
                  <a:cubicBezTo>
                    <a:pt x="16" y="40"/>
                    <a:pt x="13" y="36"/>
                    <a:pt x="11" y="31"/>
                  </a:cubicBezTo>
                  <a:cubicBezTo>
                    <a:pt x="7" y="23"/>
                    <a:pt x="6" y="13"/>
                    <a:pt x="7" y="3"/>
                  </a:cubicBezTo>
                  <a:cubicBezTo>
                    <a:pt x="7" y="0"/>
                    <a:pt x="1" y="0"/>
                    <a:pt x="1" y="3"/>
                  </a:cubicBezTo>
                  <a:cubicBezTo>
                    <a:pt x="0" y="15"/>
                    <a:pt x="2" y="26"/>
                    <a:pt x="7" y="37"/>
                  </a:cubicBezTo>
                  <a:cubicBezTo>
                    <a:pt x="10" y="42"/>
                    <a:pt x="13" y="46"/>
                    <a:pt x="17" y="50"/>
                  </a:cubicBezTo>
                  <a:cubicBezTo>
                    <a:pt x="21" y="55"/>
                    <a:pt x="25" y="59"/>
                    <a:pt x="31" y="58"/>
                  </a:cubicBezTo>
                  <a:cubicBezTo>
                    <a:pt x="35" y="58"/>
                    <a:pt x="33" y="52"/>
                    <a:pt x="30" y="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41"/>
            <p:cNvSpPr/>
            <p:nvPr/>
          </p:nvSpPr>
          <p:spPr>
            <a:xfrm>
              <a:off x="411" y="560"/>
              <a:ext cx="125" cy="159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49" y="61"/>
                  </a:moveTo>
                  <a:cubicBezTo>
                    <a:pt x="23" y="54"/>
                    <a:pt x="6" y="30"/>
                    <a:pt x="7" y="3"/>
                  </a:cubicBezTo>
                  <a:cubicBezTo>
                    <a:pt x="7" y="0"/>
                    <a:pt x="1" y="0"/>
                    <a:pt x="1" y="3"/>
                  </a:cubicBezTo>
                  <a:cubicBezTo>
                    <a:pt x="0" y="33"/>
                    <a:pt x="19" y="59"/>
                    <a:pt x="48" y="66"/>
                  </a:cubicBezTo>
                  <a:cubicBezTo>
                    <a:pt x="51" y="67"/>
                    <a:pt x="53" y="62"/>
                    <a:pt x="49" y="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41"/>
            <p:cNvSpPr/>
            <p:nvPr/>
          </p:nvSpPr>
          <p:spPr>
            <a:xfrm>
              <a:off x="384" y="688"/>
              <a:ext cx="95" cy="133"/>
            </a:xfrm>
            <a:custGeom>
              <a:avLst/>
              <a:gdLst/>
              <a:ahLst/>
              <a:cxnLst/>
              <a:rect l="l" t="t" r="r" b="b"/>
              <a:pathLst>
                <a:path w="40" h="56" extrusionOk="0">
                  <a:moveTo>
                    <a:pt x="37" y="50"/>
                  </a:moveTo>
                  <a:cubicBezTo>
                    <a:pt x="20" y="40"/>
                    <a:pt x="9" y="23"/>
                    <a:pt x="6" y="4"/>
                  </a:cubicBezTo>
                  <a:cubicBezTo>
                    <a:pt x="6" y="0"/>
                    <a:pt x="0" y="2"/>
                    <a:pt x="1" y="5"/>
                  </a:cubicBezTo>
                  <a:cubicBezTo>
                    <a:pt x="3" y="26"/>
                    <a:pt x="16" y="44"/>
                    <a:pt x="34" y="55"/>
                  </a:cubicBezTo>
                  <a:cubicBezTo>
                    <a:pt x="37" y="56"/>
                    <a:pt x="40" y="52"/>
                    <a:pt x="37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41"/>
            <p:cNvSpPr/>
            <p:nvPr/>
          </p:nvSpPr>
          <p:spPr>
            <a:xfrm>
              <a:off x="1012" y="3493"/>
              <a:ext cx="1516" cy="532"/>
            </a:xfrm>
            <a:custGeom>
              <a:avLst/>
              <a:gdLst/>
              <a:ahLst/>
              <a:cxnLst/>
              <a:rect l="l" t="t" r="r" b="b"/>
              <a:pathLst>
                <a:path w="1516" h="532" extrusionOk="0">
                  <a:moveTo>
                    <a:pt x="71" y="119"/>
                  </a:moveTo>
                  <a:lnTo>
                    <a:pt x="0" y="532"/>
                  </a:lnTo>
                  <a:lnTo>
                    <a:pt x="1516" y="532"/>
                  </a:lnTo>
                  <a:lnTo>
                    <a:pt x="1482" y="0"/>
                  </a:lnTo>
                  <a:lnTo>
                    <a:pt x="71" y="11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41"/>
            <p:cNvSpPr/>
            <p:nvPr/>
          </p:nvSpPr>
          <p:spPr>
            <a:xfrm>
              <a:off x="430" y="1453"/>
              <a:ext cx="2149" cy="2323"/>
            </a:xfrm>
            <a:custGeom>
              <a:avLst/>
              <a:gdLst/>
              <a:ahLst/>
              <a:cxnLst/>
              <a:rect l="l" t="t" r="r" b="b"/>
              <a:pathLst>
                <a:path w="905" h="978" extrusionOk="0">
                  <a:moveTo>
                    <a:pt x="857" y="483"/>
                  </a:moveTo>
                  <a:cubicBezTo>
                    <a:pt x="867" y="540"/>
                    <a:pt x="877" y="597"/>
                    <a:pt x="885" y="655"/>
                  </a:cubicBezTo>
                  <a:cubicBezTo>
                    <a:pt x="889" y="683"/>
                    <a:pt x="893" y="712"/>
                    <a:pt x="897" y="740"/>
                  </a:cubicBezTo>
                  <a:cubicBezTo>
                    <a:pt x="900" y="767"/>
                    <a:pt x="905" y="795"/>
                    <a:pt x="904" y="822"/>
                  </a:cubicBezTo>
                  <a:cubicBezTo>
                    <a:pt x="904" y="835"/>
                    <a:pt x="902" y="848"/>
                    <a:pt x="898" y="860"/>
                  </a:cubicBezTo>
                  <a:cubicBezTo>
                    <a:pt x="894" y="871"/>
                    <a:pt x="887" y="881"/>
                    <a:pt x="880" y="889"/>
                  </a:cubicBezTo>
                  <a:cubicBezTo>
                    <a:pt x="864" y="908"/>
                    <a:pt x="844" y="922"/>
                    <a:pt x="823" y="934"/>
                  </a:cubicBezTo>
                  <a:cubicBezTo>
                    <a:pt x="779" y="960"/>
                    <a:pt x="729" y="974"/>
                    <a:pt x="678" y="976"/>
                  </a:cubicBezTo>
                  <a:cubicBezTo>
                    <a:pt x="624" y="978"/>
                    <a:pt x="571" y="967"/>
                    <a:pt x="518" y="958"/>
                  </a:cubicBezTo>
                  <a:cubicBezTo>
                    <a:pt x="491" y="954"/>
                    <a:pt x="464" y="950"/>
                    <a:pt x="437" y="948"/>
                  </a:cubicBezTo>
                  <a:cubicBezTo>
                    <a:pt x="423" y="947"/>
                    <a:pt x="410" y="947"/>
                    <a:pt x="396" y="948"/>
                  </a:cubicBezTo>
                  <a:cubicBezTo>
                    <a:pt x="382" y="948"/>
                    <a:pt x="368" y="950"/>
                    <a:pt x="355" y="952"/>
                  </a:cubicBezTo>
                  <a:cubicBezTo>
                    <a:pt x="330" y="955"/>
                    <a:pt x="304" y="957"/>
                    <a:pt x="281" y="947"/>
                  </a:cubicBezTo>
                  <a:cubicBezTo>
                    <a:pt x="260" y="937"/>
                    <a:pt x="246" y="919"/>
                    <a:pt x="246" y="896"/>
                  </a:cubicBezTo>
                  <a:cubicBezTo>
                    <a:pt x="245" y="870"/>
                    <a:pt x="257" y="847"/>
                    <a:pt x="267" y="823"/>
                  </a:cubicBezTo>
                  <a:cubicBezTo>
                    <a:pt x="272" y="811"/>
                    <a:pt x="277" y="798"/>
                    <a:pt x="277" y="784"/>
                  </a:cubicBezTo>
                  <a:cubicBezTo>
                    <a:pt x="278" y="771"/>
                    <a:pt x="275" y="760"/>
                    <a:pt x="269" y="748"/>
                  </a:cubicBezTo>
                  <a:cubicBezTo>
                    <a:pt x="264" y="738"/>
                    <a:pt x="259" y="728"/>
                    <a:pt x="255" y="717"/>
                  </a:cubicBezTo>
                  <a:cubicBezTo>
                    <a:pt x="252" y="707"/>
                    <a:pt x="252" y="696"/>
                    <a:pt x="255" y="686"/>
                  </a:cubicBezTo>
                  <a:cubicBezTo>
                    <a:pt x="261" y="666"/>
                    <a:pt x="277" y="648"/>
                    <a:pt x="275" y="626"/>
                  </a:cubicBezTo>
                  <a:cubicBezTo>
                    <a:pt x="274" y="613"/>
                    <a:pt x="266" y="602"/>
                    <a:pt x="261" y="590"/>
                  </a:cubicBezTo>
                  <a:cubicBezTo>
                    <a:pt x="256" y="579"/>
                    <a:pt x="253" y="566"/>
                    <a:pt x="251" y="554"/>
                  </a:cubicBezTo>
                  <a:cubicBezTo>
                    <a:pt x="249" y="534"/>
                    <a:pt x="250" y="514"/>
                    <a:pt x="254" y="495"/>
                  </a:cubicBezTo>
                  <a:cubicBezTo>
                    <a:pt x="235" y="486"/>
                    <a:pt x="216" y="476"/>
                    <a:pt x="198" y="463"/>
                  </a:cubicBezTo>
                  <a:cubicBezTo>
                    <a:pt x="165" y="439"/>
                    <a:pt x="137" y="409"/>
                    <a:pt x="115" y="375"/>
                  </a:cubicBezTo>
                  <a:cubicBezTo>
                    <a:pt x="94" y="341"/>
                    <a:pt x="80" y="304"/>
                    <a:pt x="73" y="265"/>
                  </a:cubicBezTo>
                  <a:cubicBezTo>
                    <a:pt x="59" y="273"/>
                    <a:pt x="39" y="269"/>
                    <a:pt x="29" y="255"/>
                  </a:cubicBezTo>
                  <a:cubicBezTo>
                    <a:pt x="21" y="243"/>
                    <a:pt x="22" y="226"/>
                    <a:pt x="32" y="214"/>
                  </a:cubicBezTo>
                  <a:cubicBezTo>
                    <a:pt x="23" y="214"/>
                    <a:pt x="16" y="209"/>
                    <a:pt x="10" y="202"/>
                  </a:cubicBezTo>
                  <a:cubicBezTo>
                    <a:pt x="2" y="192"/>
                    <a:pt x="0" y="180"/>
                    <a:pt x="3" y="167"/>
                  </a:cubicBezTo>
                  <a:cubicBezTo>
                    <a:pt x="6" y="155"/>
                    <a:pt x="13" y="144"/>
                    <a:pt x="21" y="134"/>
                  </a:cubicBezTo>
                  <a:cubicBezTo>
                    <a:pt x="28" y="124"/>
                    <a:pt x="36" y="114"/>
                    <a:pt x="45" y="104"/>
                  </a:cubicBezTo>
                  <a:cubicBezTo>
                    <a:pt x="62" y="84"/>
                    <a:pt x="81" y="66"/>
                    <a:pt x="101" y="49"/>
                  </a:cubicBezTo>
                  <a:cubicBezTo>
                    <a:pt x="110" y="41"/>
                    <a:pt x="120" y="33"/>
                    <a:pt x="131" y="25"/>
                  </a:cubicBezTo>
                  <a:cubicBezTo>
                    <a:pt x="141" y="18"/>
                    <a:pt x="152" y="9"/>
                    <a:pt x="164" y="4"/>
                  </a:cubicBezTo>
                  <a:cubicBezTo>
                    <a:pt x="174" y="0"/>
                    <a:pt x="185" y="0"/>
                    <a:pt x="192" y="9"/>
                  </a:cubicBezTo>
                  <a:cubicBezTo>
                    <a:pt x="196" y="14"/>
                    <a:pt x="198" y="20"/>
                    <a:pt x="196" y="25"/>
                  </a:cubicBezTo>
                  <a:cubicBezTo>
                    <a:pt x="205" y="25"/>
                    <a:pt x="214" y="29"/>
                    <a:pt x="219" y="37"/>
                  </a:cubicBezTo>
                  <a:cubicBezTo>
                    <a:pt x="224" y="46"/>
                    <a:pt x="222" y="57"/>
                    <a:pt x="216" y="65"/>
                  </a:cubicBezTo>
                  <a:cubicBezTo>
                    <a:pt x="230" y="67"/>
                    <a:pt x="244" y="72"/>
                    <a:pt x="256" y="80"/>
                  </a:cubicBezTo>
                  <a:cubicBezTo>
                    <a:pt x="282" y="94"/>
                    <a:pt x="302" y="116"/>
                    <a:pt x="314" y="142"/>
                  </a:cubicBezTo>
                  <a:cubicBezTo>
                    <a:pt x="326" y="168"/>
                    <a:pt x="330" y="198"/>
                    <a:pt x="324" y="227"/>
                  </a:cubicBezTo>
                  <a:cubicBezTo>
                    <a:pt x="335" y="228"/>
                    <a:pt x="345" y="231"/>
                    <a:pt x="355" y="235"/>
                  </a:cubicBezTo>
                  <a:cubicBezTo>
                    <a:pt x="392" y="250"/>
                    <a:pt x="458" y="311"/>
                    <a:pt x="470" y="308"/>
                  </a:cubicBezTo>
                  <a:cubicBezTo>
                    <a:pt x="512" y="298"/>
                    <a:pt x="557" y="301"/>
                    <a:pt x="598" y="316"/>
                  </a:cubicBezTo>
                  <a:cubicBezTo>
                    <a:pt x="603" y="313"/>
                    <a:pt x="607" y="310"/>
                    <a:pt x="612" y="307"/>
                  </a:cubicBezTo>
                  <a:cubicBezTo>
                    <a:pt x="644" y="289"/>
                    <a:pt x="679" y="275"/>
                    <a:pt x="716" y="268"/>
                  </a:cubicBezTo>
                  <a:cubicBezTo>
                    <a:pt x="734" y="264"/>
                    <a:pt x="752" y="262"/>
                    <a:pt x="770" y="261"/>
                  </a:cubicBezTo>
                  <a:cubicBezTo>
                    <a:pt x="789" y="261"/>
                    <a:pt x="797" y="363"/>
                    <a:pt x="832" y="355"/>
                  </a:cubicBezTo>
                  <a:cubicBezTo>
                    <a:pt x="849" y="351"/>
                    <a:pt x="856" y="482"/>
                    <a:pt x="857" y="4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41"/>
            <p:cNvSpPr/>
            <p:nvPr/>
          </p:nvSpPr>
          <p:spPr>
            <a:xfrm>
              <a:off x="539" y="1564"/>
              <a:ext cx="344" cy="319"/>
            </a:xfrm>
            <a:custGeom>
              <a:avLst/>
              <a:gdLst/>
              <a:ahLst/>
              <a:cxnLst/>
              <a:rect l="l" t="t" r="r" b="b"/>
              <a:pathLst>
                <a:path w="145" h="134" extrusionOk="0">
                  <a:moveTo>
                    <a:pt x="139" y="2"/>
                  </a:moveTo>
                  <a:cubicBezTo>
                    <a:pt x="96" y="25"/>
                    <a:pt x="58" y="57"/>
                    <a:pt x="26" y="94"/>
                  </a:cubicBezTo>
                  <a:cubicBezTo>
                    <a:pt x="18" y="105"/>
                    <a:pt x="9" y="116"/>
                    <a:pt x="2" y="128"/>
                  </a:cubicBezTo>
                  <a:cubicBezTo>
                    <a:pt x="0" y="131"/>
                    <a:pt x="5" y="134"/>
                    <a:pt x="7" y="131"/>
                  </a:cubicBezTo>
                  <a:cubicBezTo>
                    <a:pt x="33" y="90"/>
                    <a:pt x="68" y="55"/>
                    <a:pt x="107" y="28"/>
                  </a:cubicBezTo>
                  <a:cubicBezTo>
                    <a:pt x="118" y="20"/>
                    <a:pt x="130" y="13"/>
                    <a:pt x="142" y="7"/>
                  </a:cubicBezTo>
                  <a:cubicBezTo>
                    <a:pt x="145" y="5"/>
                    <a:pt x="142" y="0"/>
                    <a:pt x="139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41"/>
            <p:cNvSpPr/>
            <p:nvPr/>
          </p:nvSpPr>
          <p:spPr>
            <a:xfrm>
              <a:off x="617" y="1638"/>
              <a:ext cx="274" cy="382"/>
            </a:xfrm>
            <a:custGeom>
              <a:avLst/>
              <a:gdLst/>
              <a:ahLst/>
              <a:cxnLst/>
              <a:rect l="l" t="t" r="r" b="b"/>
              <a:pathLst>
                <a:path w="115" h="161" extrusionOk="0">
                  <a:moveTo>
                    <a:pt x="109" y="3"/>
                  </a:moveTo>
                  <a:cubicBezTo>
                    <a:pt x="75" y="37"/>
                    <a:pt x="45" y="76"/>
                    <a:pt x="21" y="118"/>
                  </a:cubicBezTo>
                  <a:cubicBezTo>
                    <a:pt x="14" y="130"/>
                    <a:pt x="8" y="142"/>
                    <a:pt x="2" y="155"/>
                  </a:cubicBezTo>
                  <a:cubicBezTo>
                    <a:pt x="0" y="158"/>
                    <a:pt x="5" y="161"/>
                    <a:pt x="6" y="158"/>
                  </a:cubicBezTo>
                  <a:cubicBezTo>
                    <a:pt x="27" y="114"/>
                    <a:pt x="54" y="73"/>
                    <a:pt x="85" y="37"/>
                  </a:cubicBezTo>
                  <a:cubicBezTo>
                    <a:pt x="94" y="26"/>
                    <a:pt x="103" y="17"/>
                    <a:pt x="113" y="7"/>
                  </a:cubicBezTo>
                  <a:cubicBezTo>
                    <a:pt x="115" y="4"/>
                    <a:pt x="111" y="0"/>
                    <a:pt x="109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41"/>
            <p:cNvSpPr/>
            <p:nvPr/>
          </p:nvSpPr>
          <p:spPr>
            <a:xfrm>
              <a:off x="848" y="1785"/>
              <a:ext cx="152" cy="181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57" y="10"/>
                  </a:moveTo>
                  <a:cubicBezTo>
                    <a:pt x="49" y="3"/>
                    <a:pt x="33" y="0"/>
                    <a:pt x="25" y="10"/>
                  </a:cubicBezTo>
                  <a:cubicBezTo>
                    <a:pt x="19" y="18"/>
                    <a:pt x="13" y="26"/>
                    <a:pt x="6" y="34"/>
                  </a:cubicBezTo>
                  <a:cubicBezTo>
                    <a:pt x="3" y="39"/>
                    <a:pt x="0" y="43"/>
                    <a:pt x="0" y="50"/>
                  </a:cubicBezTo>
                  <a:cubicBezTo>
                    <a:pt x="0" y="56"/>
                    <a:pt x="2" y="62"/>
                    <a:pt x="6" y="66"/>
                  </a:cubicBezTo>
                  <a:cubicBezTo>
                    <a:pt x="15" y="74"/>
                    <a:pt x="31" y="76"/>
                    <a:pt x="39" y="66"/>
                  </a:cubicBezTo>
                  <a:cubicBezTo>
                    <a:pt x="45" y="58"/>
                    <a:pt x="51" y="50"/>
                    <a:pt x="57" y="42"/>
                  </a:cubicBezTo>
                  <a:cubicBezTo>
                    <a:pt x="61" y="37"/>
                    <a:pt x="64" y="33"/>
                    <a:pt x="64" y="26"/>
                  </a:cubicBezTo>
                  <a:cubicBezTo>
                    <a:pt x="64" y="21"/>
                    <a:pt x="62" y="14"/>
                    <a:pt x="57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41"/>
            <p:cNvSpPr/>
            <p:nvPr/>
          </p:nvSpPr>
          <p:spPr>
            <a:xfrm>
              <a:off x="715" y="2101"/>
              <a:ext cx="161" cy="202"/>
            </a:xfrm>
            <a:custGeom>
              <a:avLst/>
              <a:gdLst/>
              <a:ahLst/>
              <a:cxnLst/>
              <a:rect l="l" t="t" r="r" b="b"/>
              <a:pathLst>
                <a:path w="68" h="85" extrusionOk="0">
                  <a:moveTo>
                    <a:pt x="62" y="48"/>
                  </a:moveTo>
                  <a:cubicBezTo>
                    <a:pt x="56" y="36"/>
                    <a:pt x="51" y="25"/>
                    <a:pt x="45" y="14"/>
                  </a:cubicBezTo>
                  <a:cubicBezTo>
                    <a:pt x="40" y="4"/>
                    <a:pt x="24" y="0"/>
                    <a:pt x="14" y="6"/>
                  </a:cubicBezTo>
                  <a:cubicBezTo>
                    <a:pt x="3" y="13"/>
                    <a:pt x="0" y="26"/>
                    <a:pt x="6" y="37"/>
                  </a:cubicBezTo>
                  <a:cubicBezTo>
                    <a:pt x="12" y="48"/>
                    <a:pt x="17" y="59"/>
                    <a:pt x="23" y="70"/>
                  </a:cubicBezTo>
                  <a:cubicBezTo>
                    <a:pt x="28" y="81"/>
                    <a:pt x="44" y="85"/>
                    <a:pt x="54" y="79"/>
                  </a:cubicBezTo>
                  <a:cubicBezTo>
                    <a:pt x="65" y="72"/>
                    <a:pt x="68" y="59"/>
                    <a:pt x="62" y="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41"/>
            <p:cNvSpPr/>
            <p:nvPr/>
          </p:nvSpPr>
          <p:spPr>
            <a:xfrm>
              <a:off x="1047" y="2037"/>
              <a:ext cx="198" cy="159"/>
            </a:xfrm>
            <a:custGeom>
              <a:avLst/>
              <a:gdLst/>
              <a:ahLst/>
              <a:cxnLst/>
              <a:rect l="l" t="t" r="r" b="b"/>
              <a:pathLst>
                <a:path w="83" h="67" extrusionOk="0">
                  <a:moveTo>
                    <a:pt x="64" y="19"/>
                  </a:moveTo>
                  <a:cubicBezTo>
                    <a:pt x="53" y="14"/>
                    <a:pt x="42" y="10"/>
                    <a:pt x="31" y="5"/>
                  </a:cubicBezTo>
                  <a:cubicBezTo>
                    <a:pt x="20" y="0"/>
                    <a:pt x="6" y="10"/>
                    <a:pt x="3" y="21"/>
                  </a:cubicBezTo>
                  <a:cubicBezTo>
                    <a:pt x="0" y="34"/>
                    <a:pt x="7" y="44"/>
                    <a:pt x="19" y="49"/>
                  </a:cubicBezTo>
                  <a:cubicBezTo>
                    <a:pt x="30" y="53"/>
                    <a:pt x="41" y="58"/>
                    <a:pt x="52" y="63"/>
                  </a:cubicBezTo>
                  <a:cubicBezTo>
                    <a:pt x="63" y="67"/>
                    <a:pt x="78" y="58"/>
                    <a:pt x="80" y="47"/>
                  </a:cubicBezTo>
                  <a:cubicBezTo>
                    <a:pt x="83" y="33"/>
                    <a:pt x="76" y="24"/>
                    <a:pt x="64" y="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41"/>
            <p:cNvSpPr/>
            <p:nvPr/>
          </p:nvSpPr>
          <p:spPr>
            <a:xfrm>
              <a:off x="962" y="2274"/>
              <a:ext cx="126" cy="202"/>
            </a:xfrm>
            <a:custGeom>
              <a:avLst/>
              <a:gdLst/>
              <a:ahLst/>
              <a:cxnLst/>
              <a:rect l="l" t="t" r="r" b="b"/>
              <a:pathLst>
                <a:path w="53" h="85" extrusionOk="0">
                  <a:moveTo>
                    <a:pt x="51" y="61"/>
                  </a:moveTo>
                  <a:cubicBezTo>
                    <a:pt x="50" y="49"/>
                    <a:pt x="48" y="36"/>
                    <a:pt x="46" y="24"/>
                  </a:cubicBezTo>
                  <a:cubicBezTo>
                    <a:pt x="45" y="12"/>
                    <a:pt x="37" y="0"/>
                    <a:pt x="24" y="1"/>
                  </a:cubicBezTo>
                  <a:cubicBezTo>
                    <a:pt x="13" y="1"/>
                    <a:pt x="0" y="11"/>
                    <a:pt x="1" y="24"/>
                  </a:cubicBezTo>
                  <a:cubicBezTo>
                    <a:pt x="3" y="36"/>
                    <a:pt x="4" y="49"/>
                    <a:pt x="6" y="61"/>
                  </a:cubicBezTo>
                  <a:cubicBezTo>
                    <a:pt x="7" y="73"/>
                    <a:pt x="15" y="85"/>
                    <a:pt x="28" y="84"/>
                  </a:cubicBezTo>
                  <a:cubicBezTo>
                    <a:pt x="39" y="84"/>
                    <a:pt x="53" y="74"/>
                    <a:pt x="51" y="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41"/>
            <p:cNvSpPr/>
            <p:nvPr/>
          </p:nvSpPr>
          <p:spPr>
            <a:xfrm>
              <a:off x="1287" y="2360"/>
              <a:ext cx="176" cy="126"/>
            </a:xfrm>
            <a:custGeom>
              <a:avLst/>
              <a:gdLst/>
              <a:ahLst/>
              <a:cxnLst/>
              <a:rect l="l" t="t" r="r" b="b"/>
              <a:pathLst>
                <a:path w="74" h="53" extrusionOk="0">
                  <a:moveTo>
                    <a:pt x="56" y="7"/>
                  </a:moveTo>
                  <a:cubicBezTo>
                    <a:pt x="48" y="5"/>
                    <a:pt x="39" y="3"/>
                    <a:pt x="31" y="2"/>
                  </a:cubicBezTo>
                  <a:cubicBezTo>
                    <a:pt x="19" y="0"/>
                    <a:pt x="6" y="5"/>
                    <a:pt x="3" y="18"/>
                  </a:cubicBezTo>
                  <a:cubicBezTo>
                    <a:pt x="0" y="29"/>
                    <a:pt x="6" y="43"/>
                    <a:pt x="19" y="46"/>
                  </a:cubicBezTo>
                  <a:cubicBezTo>
                    <a:pt x="27" y="47"/>
                    <a:pt x="36" y="49"/>
                    <a:pt x="44" y="50"/>
                  </a:cubicBezTo>
                  <a:cubicBezTo>
                    <a:pt x="56" y="53"/>
                    <a:pt x="69" y="47"/>
                    <a:pt x="72" y="35"/>
                  </a:cubicBezTo>
                  <a:cubicBezTo>
                    <a:pt x="74" y="23"/>
                    <a:pt x="69" y="9"/>
                    <a:pt x="56" y="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41"/>
            <p:cNvSpPr/>
            <p:nvPr/>
          </p:nvSpPr>
          <p:spPr>
            <a:xfrm>
              <a:off x="1183" y="2519"/>
              <a:ext cx="116" cy="197"/>
            </a:xfrm>
            <a:custGeom>
              <a:avLst/>
              <a:gdLst/>
              <a:ahLst/>
              <a:cxnLst/>
              <a:rect l="l" t="t" r="r" b="b"/>
              <a:pathLst>
                <a:path w="49" h="83" extrusionOk="0">
                  <a:moveTo>
                    <a:pt x="46" y="23"/>
                  </a:moveTo>
                  <a:cubicBezTo>
                    <a:pt x="46" y="11"/>
                    <a:pt x="36" y="0"/>
                    <a:pt x="24" y="0"/>
                  </a:cubicBezTo>
                  <a:cubicBezTo>
                    <a:pt x="12" y="1"/>
                    <a:pt x="0" y="10"/>
                    <a:pt x="1" y="23"/>
                  </a:cubicBezTo>
                  <a:cubicBezTo>
                    <a:pt x="2" y="35"/>
                    <a:pt x="2" y="47"/>
                    <a:pt x="3" y="59"/>
                  </a:cubicBezTo>
                  <a:cubicBezTo>
                    <a:pt x="4" y="71"/>
                    <a:pt x="13" y="83"/>
                    <a:pt x="26" y="82"/>
                  </a:cubicBezTo>
                  <a:cubicBezTo>
                    <a:pt x="37" y="82"/>
                    <a:pt x="49" y="72"/>
                    <a:pt x="48" y="59"/>
                  </a:cubicBezTo>
                  <a:cubicBezTo>
                    <a:pt x="48" y="47"/>
                    <a:pt x="47" y="35"/>
                    <a:pt x="46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41"/>
            <p:cNvSpPr/>
            <p:nvPr/>
          </p:nvSpPr>
          <p:spPr>
            <a:xfrm>
              <a:off x="1128" y="2828"/>
              <a:ext cx="155" cy="192"/>
            </a:xfrm>
            <a:custGeom>
              <a:avLst/>
              <a:gdLst/>
              <a:ahLst/>
              <a:cxnLst/>
              <a:rect l="l" t="t" r="r" b="b"/>
              <a:pathLst>
                <a:path w="65" h="81" extrusionOk="0">
                  <a:moveTo>
                    <a:pt x="59" y="4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0" y="3"/>
                    <a:pt x="24" y="0"/>
                    <a:pt x="14" y="6"/>
                  </a:cubicBezTo>
                  <a:cubicBezTo>
                    <a:pt x="3" y="13"/>
                    <a:pt x="0" y="26"/>
                    <a:pt x="6" y="37"/>
                  </a:cubicBezTo>
                  <a:cubicBezTo>
                    <a:pt x="11" y="47"/>
                    <a:pt x="15" y="57"/>
                    <a:pt x="20" y="67"/>
                  </a:cubicBezTo>
                  <a:cubicBezTo>
                    <a:pt x="25" y="78"/>
                    <a:pt x="41" y="81"/>
                    <a:pt x="51" y="75"/>
                  </a:cubicBezTo>
                  <a:cubicBezTo>
                    <a:pt x="62" y="68"/>
                    <a:pt x="65" y="56"/>
                    <a:pt x="59" y="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41"/>
            <p:cNvSpPr/>
            <p:nvPr/>
          </p:nvSpPr>
          <p:spPr>
            <a:xfrm>
              <a:off x="1370" y="2716"/>
              <a:ext cx="198" cy="185"/>
            </a:xfrm>
            <a:custGeom>
              <a:avLst/>
              <a:gdLst/>
              <a:ahLst/>
              <a:cxnLst/>
              <a:rect l="l" t="t" r="r" b="b"/>
              <a:pathLst>
                <a:path w="83" h="78" extrusionOk="0">
                  <a:moveTo>
                    <a:pt x="74" y="9"/>
                  </a:moveTo>
                  <a:cubicBezTo>
                    <a:pt x="64" y="0"/>
                    <a:pt x="51" y="1"/>
                    <a:pt x="41" y="9"/>
                  </a:cubicBezTo>
                  <a:cubicBezTo>
                    <a:pt x="31" y="18"/>
                    <a:pt x="20" y="28"/>
                    <a:pt x="9" y="37"/>
                  </a:cubicBezTo>
                  <a:cubicBezTo>
                    <a:pt x="0" y="45"/>
                    <a:pt x="1" y="61"/>
                    <a:pt x="9" y="69"/>
                  </a:cubicBezTo>
                  <a:cubicBezTo>
                    <a:pt x="19" y="78"/>
                    <a:pt x="32" y="77"/>
                    <a:pt x="41" y="69"/>
                  </a:cubicBezTo>
                  <a:cubicBezTo>
                    <a:pt x="52" y="60"/>
                    <a:pt x="63" y="50"/>
                    <a:pt x="74" y="41"/>
                  </a:cubicBezTo>
                  <a:cubicBezTo>
                    <a:pt x="83" y="33"/>
                    <a:pt x="82" y="17"/>
                    <a:pt x="74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41"/>
            <p:cNvSpPr/>
            <p:nvPr/>
          </p:nvSpPr>
          <p:spPr>
            <a:xfrm>
              <a:off x="1558" y="2469"/>
              <a:ext cx="190" cy="159"/>
            </a:xfrm>
            <a:custGeom>
              <a:avLst/>
              <a:gdLst/>
              <a:ahLst/>
              <a:cxnLst/>
              <a:rect l="l" t="t" r="r" b="b"/>
              <a:pathLst>
                <a:path w="80" h="67" extrusionOk="0">
                  <a:moveTo>
                    <a:pt x="70" y="28"/>
                  </a:moveTo>
                  <a:cubicBezTo>
                    <a:pt x="61" y="21"/>
                    <a:pt x="51" y="14"/>
                    <a:pt x="42" y="6"/>
                  </a:cubicBezTo>
                  <a:cubicBezTo>
                    <a:pt x="37" y="2"/>
                    <a:pt x="32" y="0"/>
                    <a:pt x="26" y="0"/>
                  </a:cubicBezTo>
                  <a:cubicBezTo>
                    <a:pt x="20" y="0"/>
                    <a:pt x="13" y="2"/>
                    <a:pt x="10" y="6"/>
                  </a:cubicBezTo>
                  <a:cubicBezTo>
                    <a:pt x="2" y="14"/>
                    <a:pt x="0" y="31"/>
                    <a:pt x="10" y="38"/>
                  </a:cubicBezTo>
                  <a:cubicBezTo>
                    <a:pt x="19" y="46"/>
                    <a:pt x="28" y="53"/>
                    <a:pt x="38" y="61"/>
                  </a:cubicBezTo>
                  <a:cubicBezTo>
                    <a:pt x="43" y="64"/>
                    <a:pt x="47" y="67"/>
                    <a:pt x="54" y="67"/>
                  </a:cubicBezTo>
                  <a:cubicBezTo>
                    <a:pt x="60" y="67"/>
                    <a:pt x="66" y="65"/>
                    <a:pt x="70" y="61"/>
                  </a:cubicBezTo>
                  <a:cubicBezTo>
                    <a:pt x="78" y="52"/>
                    <a:pt x="80" y="36"/>
                    <a:pt x="70" y="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41"/>
            <p:cNvSpPr/>
            <p:nvPr/>
          </p:nvSpPr>
          <p:spPr>
            <a:xfrm>
              <a:off x="1694" y="2811"/>
              <a:ext cx="171" cy="176"/>
            </a:xfrm>
            <a:custGeom>
              <a:avLst/>
              <a:gdLst/>
              <a:ahLst/>
              <a:cxnLst/>
              <a:rect l="l" t="t" r="r" b="b"/>
              <a:pathLst>
                <a:path w="72" h="74" extrusionOk="0">
                  <a:moveTo>
                    <a:pt x="63" y="33"/>
                  </a:moveTo>
                  <a:cubicBezTo>
                    <a:pt x="56" y="25"/>
                    <a:pt x="48" y="17"/>
                    <a:pt x="41" y="9"/>
                  </a:cubicBezTo>
                  <a:cubicBezTo>
                    <a:pt x="33" y="1"/>
                    <a:pt x="17" y="0"/>
                    <a:pt x="9" y="9"/>
                  </a:cubicBezTo>
                  <a:cubicBezTo>
                    <a:pt x="0" y="19"/>
                    <a:pt x="0" y="32"/>
                    <a:pt x="9" y="41"/>
                  </a:cubicBezTo>
                  <a:cubicBezTo>
                    <a:pt x="16" y="49"/>
                    <a:pt x="24" y="57"/>
                    <a:pt x="31" y="65"/>
                  </a:cubicBezTo>
                  <a:cubicBezTo>
                    <a:pt x="39" y="74"/>
                    <a:pt x="55" y="74"/>
                    <a:pt x="63" y="65"/>
                  </a:cubicBezTo>
                  <a:cubicBezTo>
                    <a:pt x="72" y="56"/>
                    <a:pt x="72" y="42"/>
                    <a:pt x="63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41"/>
            <p:cNvSpPr/>
            <p:nvPr/>
          </p:nvSpPr>
          <p:spPr>
            <a:xfrm>
              <a:off x="1520" y="3001"/>
              <a:ext cx="126" cy="197"/>
            </a:xfrm>
            <a:custGeom>
              <a:avLst/>
              <a:gdLst/>
              <a:ahLst/>
              <a:cxnLst/>
              <a:rect l="l" t="t" r="r" b="b"/>
              <a:pathLst>
                <a:path w="53" h="83" extrusionOk="0">
                  <a:moveTo>
                    <a:pt x="52" y="60"/>
                  </a:moveTo>
                  <a:cubicBezTo>
                    <a:pt x="50" y="48"/>
                    <a:pt x="48" y="36"/>
                    <a:pt x="47" y="24"/>
                  </a:cubicBezTo>
                  <a:cubicBezTo>
                    <a:pt x="45" y="12"/>
                    <a:pt x="37" y="0"/>
                    <a:pt x="24" y="1"/>
                  </a:cubicBezTo>
                  <a:cubicBezTo>
                    <a:pt x="13" y="1"/>
                    <a:pt x="0" y="11"/>
                    <a:pt x="1" y="24"/>
                  </a:cubicBezTo>
                  <a:cubicBezTo>
                    <a:pt x="3" y="36"/>
                    <a:pt x="5" y="48"/>
                    <a:pt x="6" y="60"/>
                  </a:cubicBezTo>
                  <a:cubicBezTo>
                    <a:pt x="8" y="72"/>
                    <a:pt x="16" y="83"/>
                    <a:pt x="29" y="83"/>
                  </a:cubicBezTo>
                  <a:cubicBezTo>
                    <a:pt x="40" y="82"/>
                    <a:pt x="53" y="73"/>
                    <a:pt x="5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41"/>
            <p:cNvSpPr/>
            <p:nvPr/>
          </p:nvSpPr>
          <p:spPr>
            <a:xfrm>
              <a:off x="1261" y="3129"/>
              <a:ext cx="157" cy="209"/>
            </a:xfrm>
            <a:custGeom>
              <a:avLst/>
              <a:gdLst/>
              <a:ahLst/>
              <a:cxnLst/>
              <a:rect l="l" t="t" r="r" b="b"/>
              <a:pathLst>
                <a:path w="66" h="88" extrusionOk="0">
                  <a:moveTo>
                    <a:pt x="61" y="51"/>
                  </a:moveTo>
                  <a:cubicBezTo>
                    <a:pt x="56" y="39"/>
                    <a:pt x="50" y="26"/>
                    <a:pt x="44" y="13"/>
                  </a:cubicBezTo>
                  <a:cubicBezTo>
                    <a:pt x="39" y="2"/>
                    <a:pt x="23" y="0"/>
                    <a:pt x="13" y="5"/>
                  </a:cubicBezTo>
                  <a:cubicBezTo>
                    <a:pt x="2" y="12"/>
                    <a:pt x="0" y="25"/>
                    <a:pt x="5" y="36"/>
                  </a:cubicBezTo>
                  <a:cubicBezTo>
                    <a:pt x="11" y="49"/>
                    <a:pt x="16" y="62"/>
                    <a:pt x="22" y="74"/>
                  </a:cubicBezTo>
                  <a:cubicBezTo>
                    <a:pt x="27" y="85"/>
                    <a:pt x="43" y="88"/>
                    <a:pt x="53" y="82"/>
                  </a:cubicBezTo>
                  <a:cubicBezTo>
                    <a:pt x="65" y="76"/>
                    <a:pt x="66" y="63"/>
                    <a:pt x="61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41"/>
            <p:cNvSpPr/>
            <p:nvPr/>
          </p:nvSpPr>
          <p:spPr>
            <a:xfrm>
              <a:off x="1164" y="3419"/>
              <a:ext cx="214" cy="128"/>
            </a:xfrm>
            <a:custGeom>
              <a:avLst/>
              <a:gdLst/>
              <a:ahLst/>
              <a:cxnLst/>
              <a:rect l="l" t="t" r="r" b="b"/>
              <a:pathLst>
                <a:path w="90" h="54" extrusionOk="0">
                  <a:moveTo>
                    <a:pt x="67" y="2"/>
                  </a:moveTo>
                  <a:cubicBezTo>
                    <a:pt x="52" y="4"/>
                    <a:pt x="38" y="5"/>
                    <a:pt x="23" y="7"/>
                  </a:cubicBezTo>
                  <a:cubicBezTo>
                    <a:pt x="11" y="9"/>
                    <a:pt x="0" y="17"/>
                    <a:pt x="0" y="30"/>
                  </a:cubicBezTo>
                  <a:cubicBezTo>
                    <a:pt x="0" y="41"/>
                    <a:pt x="11" y="54"/>
                    <a:pt x="23" y="53"/>
                  </a:cubicBezTo>
                  <a:cubicBezTo>
                    <a:pt x="38" y="51"/>
                    <a:pt x="52" y="49"/>
                    <a:pt x="67" y="47"/>
                  </a:cubicBezTo>
                  <a:cubicBezTo>
                    <a:pt x="79" y="45"/>
                    <a:pt x="90" y="38"/>
                    <a:pt x="90" y="24"/>
                  </a:cubicBezTo>
                  <a:cubicBezTo>
                    <a:pt x="90" y="13"/>
                    <a:pt x="79" y="0"/>
                    <a:pt x="67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41"/>
            <p:cNvSpPr/>
            <p:nvPr/>
          </p:nvSpPr>
          <p:spPr>
            <a:xfrm>
              <a:off x="1596" y="3360"/>
              <a:ext cx="162" cy="209"/>
            </a:xfrm>
            <a:custGeom>
              <a:avLst/>
              <a:gdLst/>
              <a:ahLst/>
              <a:cxnLst/>
              <a:rect l="l" t="t" r="r" b="b"/>
              <a:pathLst>
                <a:path w="68" h="88" extrusionOk="0">
                  <a:moveTo>
                    <a:pt x="63" y="56"/>
                  </a:moveTo>
                  <a:cubicBezTo>
                    <a:pt x="58" y="44"/>
                    <a:pt x="53" y="32"/>
                    <a:pt x="48" y="20"/>
                  </a:cubicBezTo>
                  <a:cubicBezTo>
                    <a:pt x="44" y="9"/>
                    <a:pt x="33" y="0"/>
                    <a:pt x="20" y="4"/>
                  </a:cubicBezTo>
                  <a:cubicBezTo>
                    <a:pt x="10" y="8"/>
                    <a:pt x="0" y="20"/>
                    <a:pt x="4" y="32"/>
                  </a:cubicBezTo>
                  <a:cubicBezTo>
                    <a:pt x="9" y="44"/>
                    <a:pt x="14" y="56"/>
                    <a:pt x="19" y="68"/>
                  </a:cubicBezTo>
                  <a:cubicBezTo>
                    <a:pt x="24" y="79"/>
                    <a:pt x="34" y="88"/>
                    <a:pt x="47" y="84"/>
                  </a:cubicBezTo>
                  <a:cubicBezTo>
                    <a:pt x="58" y="81"/>
                    <a:pt x="68" y="68"/>
                    <a:pt x="63" y="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41"/>
            <p:cNvSpPr/>
            <p:nvPr/>
          </p:nvSpPr>
          <p:spPr>
            <a:xfrm>
              <a:off x="1796" y="3144"/>
              <a:ext cx="190" cy="154"/>
            </a:xfrm>
            <a:custGeom>
              <a:avLst/>
              <a:gdLst/>
              <a:ahLst/>
              <a:cxnLst/>
              <a:rect l="l" t="t" r="r" b="b"/>
              <a:pathLst>
                <a:path w="80" h="65" extrusionOk="0">
                  <a:moveTo>
                    <a:pt x="74" y="14"/>
                  </a:moveTo>
                  <a:cubicBezTo>
                    <a:pt x="67" y="3"/>
                    <a:pt x="54" y="0"/>
                    <a:pt x="42" y="6"/>
                  </a:cubicBezTo>
                  <a:cubicBezTo>
                    <a:pt x="33" y="11"/>
                    <a:pt x="24" y="15"/>
                    <a:pt x="14" y="20"/>
                  </a:cubicBezTo>
                  <a:cubicBezTo>
                    <a:pt x="3" y="25"/>
                    <a:pt x="0" y="41"/>
                    <a:pt x="6" y="51"/>
                  </a:cubicBezTo>
                  <a:cubicBezTo>
                    <a:pt x="13" y="62"/>
                    <a:pt x="26" y="65"/>
                    <a:pt x="37" y="59"/>
                  </a:cubicBezTo>
                  <a:cubicBezTo>
                    <a:pt x="46" y="54"/>
                    <a:pt x="56" y="50"/>
                    <a:pt x="65" y="45"/>
                  </a:cubicBezTo>
                  <a:cubicBezTo>
                    <a:pt x="76" y="40"/>
                    <a:pt x="80" y="24"/>
                    <a:pt x="74" y="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41"/>
            <p:cNvSpPr/>
            <p:nvPr/>
          </p:nvSpPr>
          <p:spPr>
            <a:xfrm>
              <a:off x="1981" y="3381"/>
              <a:ext cx="185" cy="216"/>
            </a:xfrm>
            <a:custGeom>
              <a:avLst/>
              <a:gdLst/>
              <a:ahLst/>
              <a:cxnLst/>
              <a:rect l="l" t="t" r="r" b="b"/>
              <a:pathLst>
                <a:path w="78" h="91" extrusionOk="0">
                  <a:moveTo>
                    <a:pt x="71" y="54"/>
                  </a:moveTo>
                  <a:cubicBezTo>
                    <a:pt x="63" y="41"/>
                    <a:pt x="54" y="28"/>
                    <a:pt x="46" y="15"/>
                  </a:cubicBezTo>
                  <a:cubicBezTo>
                    <a:pt x="39" y="4"/>
                    <a:pt x="26" y="0"/>
                    <a:pt x="15" y="6"/>
                  </a:cubicBezTo>
                  <a:cubicBezTo>
                    <a:pt x="5" y="12"/>
                    <a:pt x="0" y="27"/>
                    <a:pt x="7" y="37"/>
                  </a:cubicBezTo>
                  <a:cubicBezTo>
                    <a:pt x="15" y="51"/>
                    <a:pt x="24" y="64"/>
                    <a:pt x="32" y="77"/>
                  </a:cubicBezTo>
                  <a:cubicBezTo>
                    <a:pt x="39" y="87"/>
                    <a:pt x="52" y="91"/>
                    <a:pt x="63" y="85"/>
                  </a:cubicBezTo>
                  <a:cubicBezTo>
                    <a:pt x="73" y="79"/>
                    <a:pt x="78" y="64"/>
                    <a:pt x="71" y="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41"/>
            <p:cNvSpPr/>
            <p:nvPr/>
          </p:nvSpPr>
          <p:spPr>
            <a:xfrm>
              <a:off x="1413" y="3481"/>
              <a:ext cx="148" cy="204"/>
            </a:xfrm>
            <a:custGeom>
              <a:avLst/>
              <a:gdLst/>
              <a:ahLst/>
              <a:cxnLst/>
              <a:rect l="l" t="t" r="r" b="b"/>
              <a:pathLst>
                <a:path w="62" h="86" extrusionOk="0">
                  <a:moveTo>
                    <a:pt x="43" y="3"/>
                  </a:moveTo>
                  <a:cubicBezTo>
                    <a:pt x="30" y="0"/>
                    <a:pt x="18" y="7"/>
                    <a:pt x="15" y="19"/>
                  </a:cubicBezTo>
                  <a:cubicBezTo>
                    <a:pt x="11" y="31"/>
                    <a:pt x="8" y="43"/>
                    <a:pt x="4" y="55"/>
                  </a:cubicBezTo>
                  <a:cubicBezTo>
                    <a:pt x="0" y="67"/>
                    <a:pt x="8" y="81"/>
                    <a:pt x="20" y="83"/>
                  </a:cubicBezTo>
                  <a:cubicBezTo>
                    <a:pt x="32" y="86"/>
                    <a:pt x="44" y="80"/>
                    <a:pt x="48" y="68"/>
                  </a:cubicBezTo>
                  <a:cubicBezTo>
                    <a:pt x="51" y="55"/>
                    <a:pt x="55" y="43"/>
                    <a:pt x="59" y="31"/>
                  </a:cubicBezTo>
                  <a:cubicBezTo>
                    <a:pt x="62" y="20"/>
                    <a:pt x="54" y="6"/>
                    <a:pt x="43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41"/>
            <p:cNvSpPr/>
            <p:nvPr/>
          </p:nvSpPr>
          <p:spPr>
            <a:xfrm>
              <a:off x="2119" y="3239"/>
              <a:ext cx="185" cy="121"/>
            </a:xfrm>
            <a:custGeom>
              <a:avLst/>
              <a:gdLst/>
              <a:ahLst/>
              <a:cxnLst/>
              <a:rect l="l" t="t" r="r" b="b"/>
              <a:pathLst>
                <a:path w="78" h="51" extrusionOk="0">
                  <a:moveTo>
                    <a:pt x="55" y="2"/>
                  </a:moveTo>
                  <a:cubicBezTo>
                    <a:pt x="44" y="3"/>
                    <a:pt x="34" y="4"/>
                    <a:pt x="23" y="5"/>
                  </a:cubicBezTo>
                  <a:cubicBezTo>
                    <a:pt x="12" y="6"/>
                    <a:pt x="0" y="14"/>
                    <a:pt x="1" y="27"/>
                  </a:cubicBezTo>
                  <a:cubicBezTo>
                    <a:pt x="1" y="39"/>
                    <a:pt x="11" y="51"/>
                    <a:pt x="23" y="50"/>
                  </a:cubicBezTo>
                  <a:cubicBezTo>
                    <a:pt x="34" y="49"/>
                    <a:pt x="44" y="48"/>
                    <a:pt x="55" y="47"/>
                  </a:cubicBezTo>
                  <a:cubicBezTo>
                    <a:pt x="67" y="46"/>
                    <a:pt x="78" y="37"/>
                    <a:pt x="78" y="24"/>
                  </a:cubicBezTo>
                  <a:cubicBezTo>
                    <a:pt x="77" y="13"/>
                    <a:pt x="68" y="0"/>
                    <a:pt x="55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41"/>
            <p:cNvSpPr/>
            <p:nvPr/>
          </p:nvSpPr>
          <p:spPr>
            <a:xfrm>
              <a:off x="1820" y="3555"/>
              <a:ext cx="216" cy="149"/>
            </a:xfrm>
            <a:custGeom>
              <a:avLst/>
              <a:gdLst/>
              <a:ahLst/>
              <a:cxnLst/>
              <a:rect l="l" t="t" r="r" b="b"/>
              <a:pathLst>
                <a:path w="91" h="63" extrusionOk="0">
                  <a:moveTo>
                    <a:pt x="72" y="16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19" y="0"/>
                    <a:pt x="6" y="8"/>
                    <a:pt x="3" y="19"/>
                  </a:cubicBezTo>
                  <a:cubicBezTo>
                    <a:pt x="0" y="31"/>
                    <a:pt x="7" y="44"/>
                    <a:pt x="19" y="47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72" y="63"/>
                    <a:pt x="85" y="55"/>
                    <a:pt x="88" y="44"/>
                  </a:cubicBezTo>
                  <a:cubicBezTo>
                    <a:pt x="91" y="32"/>
                    <a:pt x="84" y="20"/>
                    <a:pt x="72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41"/>
            <p:cNvSpPr/>
            <p:nvPr/>
          </p:nvSpPr>
          <p:spPr>
            <a:xfrm>
              <a:off x="2266" y="3433"/>
              <a:ext cx="195" cy="195"/>
            </a:xfrm>
            <a:custGeom>
              <a:avLst/>
              <a:gdLst/>
              <a:ahLst/>
              <a:cxnLst/>
              <a:rect l="l" t="t" r="r" b="b"/>
              <a:pathLst>
                <a:path w="82" h="82" extrusionOk="0">
                  <a:moveTo>
                    <a:pt x="73" y="9"/>
                  </a:moveTo>
                  <a:cubicBezTo>
                    <a:pt x="64" y="1"/>
                    <a:pt x="50" y="0"/>
                    <a:pt x="41" y="9"/>
                  </a:cubicBezTo>
                  <a:cubicBezTo>
                    <a:pt x="30" y="20"/>
                    <a:pt x="20" y="30"/>
                    <a:pt x="9" y="41"/>
                  </a:cubicBezTo>
                  <a:cubicBezTo>
                    <a:pt x="0" y="49"/>
                    <a:pt x="0" y="64"/>
                    <a:pt x="9" y="73"/>
                  </a:cubicBezTo>
                  <a:cubicBezTo>
                    <a:pt x="18" y="81"/>
                    <a:pt x="32" y="82"/>
                    <a:pt x="41" y="73"/>
                  </a:cubicBezTo>
                  <a:cubicBezTo>
                    <a:pt x="52" y="62"/>
                    <a:pt x="62" y="52"/>
                    <a:pt x="73" y="41"/>
                  </a:cubicBezTo>
                  <a:cubicBezTo>
                    <a:pt x="81" y="33"/>
                    <a:pt x="82" y="17"/>
                    <a:pt x="73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41"/>
            <p:cNvSpPr/>
            <p:nvPr/>
          </p:nvSpPr>
          <p:spPr>
            <a:xfrm>
              <a:off x="2375" y="3044"/>
              <a:ext cx="155" cy="209"/>
            </a:xfrm>
            <a:custGeom>
              <a:avLst/>
              <a:gdLst/>
              <a:ahLst/>
              <a:cxnLst/>
              <a:rect l="l" t="t" r="r" b="b"/>
              <a:pathLst>
                <a:path w="65" h="88" extrusionOk="0">
                  <a:moveTo>
                    <a:pt x="61" y="56"/>
                  </a:moveTo>
                  <a:cubicBezTo>
                    <a:pt x="57" y="44"/>
                    <a:pt x="53" y="32"/>
                    <a:pt x="48" y="20"/>
                  </a:cubicBezTo>
                  <a:cubicBezTo>
                    <a:pt x="44" y="9"/>
                    <a:pt x="33" y="0"/>
                    <a:pt x="20" y="4"/>
                  </a:cubicBezTo>
                  <a:cubicBezTo>
                    <a:pt x="9" y="8"/>
                    <a:pt x="0" y="20"/>
                    <a:pt x="4" y="32"/>
                  </a:cubicBezTo>
                  <a:cubicBezTo>
                    <a:pt x="9" y="44"/>
                    <a:pt x="13" y="56"/>
                    <a:pt x="17" y="68"/>
                  </a:cubicBezTo>
                  <a:cubicBezTo>
                    <a:pt x="21" y="79"/>
                    <a:pt x="33" y="88"/>
                    <a:pt x="45" y="84"/>
                  </a:cubicBezTo>
                  <a:cubicBezTo>
                    <a:pt x="56" y="80"/>
                    <a:pt x="65" y="68"/>
                    <a:pt x="61" y="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41"/>
            <p:cNvSpPr/>
            <p:nvPr/>
          </p:nvSpPr>
          <p:spPr>
            <a:xfrm>
              <a:off x="2169" y="2935"/>
              <a:ext cx="154" cy="206"/>
            </a:xfrm>
            <a:custGeom>
              <a:avLst/>
              <a:gdLst/>
              <a:ahLst/>
              <a:cxnLst/>
              <a:rect l="l" t="t" r="r" b="b"/>
              <a:pathLst>
                <a:path w="65" h="87" extrusionOk="0">
                  <a:moveTo>
                    <a:pt x="60" y="50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40" y="4"/>
                    <a:pt x="23" y="0"/>
                    <a:pt x="13" y="7"/>
                  </a:cubicBezTo>
                  <a:cubicBezTo>
                    <a:pt x="2" y="14"/>
                    <a:pt x="0" y="26"/>
                    <a:pt x="5" y="38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5" y="83"/>
                    <a:pt x="42" y="87"/>
                    <a:pt x="52" y="81"/>
                  </a:cubicBezTo>
                  <a:cubicBezTo>
                    <a:pt x="63" y="73"/>
                    <a:pt x="65" y="61"/>
                    <a:pt x="60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41"/>
            <p:cNvSpPr/>
            <p:nvPr/>
          </p:nvSpPr>
          <p:spPr>
            <a:xfrm>
              <a:off x="1974" y="2787"/>
              <a:ext cx="204" cy="183"/>
            </a:xfrm>
            <a:custGeom>
              <a:avLst/>
              <a:gdLst/>
              <a:ahLst/>
              <a:cxnLst/>
              <a:rect l="l" t="t" r="r" b="b"/>
              <a:pathLst>
                <a:path w="86" h="77" extrusionOk="0">
                  <a:moveTo>
                    <a:pt x="79" y="16"/>
                  </a:moveTo>
                  <a:cubicBezTo>
                    <a:pt x="73" y="6"/>
                    <a:pt x="58" y="0"/>
                    <a:pt x="48" y="7"/>
                  </a:cubicBezTo>
                  <a:cubicBezTo>
                    <a:pt x="37" y="15"/>
                    <a:pt x="26" y="23"/>
                    <a:pt x="15" y="31"/>
                  </a:cubicBezTo>
                  <a:cubicBezTo>
                    <a:pt x="5" y="38"/>
                    <a:pt x="0" y="51"/>
                    <a:pt x="7" y="62"/>
                  </a:cubicBezTo>
                  <a:cubicBezTo>
                    <a:pt x="13" y="72"/>
                    <a:pt x="27" y="77"/>
                    <a:pt x="38" y="70"/>
                  </a:cubicBezTo>
                  <a:cubicBezTo>
                    <a:pt x="49" y="62"/>
                    <a:pt x="60" y="55"/>
                    <a:pt x="71" y="47"/>
                  </a:cubicBezTo>
                  <a:cubicBezTo>
                    <a:pt x="81" y="40"/>
                    <a:pt x="86" y="27"/>
                    <a:pt x="79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41"/>
            <p:cNvSpPr/>
            <p:nvPr/>
          </p:nvSpPr>
          <p:spPr>
            <a:xfrm>
              <a:off x="1907" y="2519"/>
              <a:ext cx="117" cy="181"/>
            </a:xfrm>
            <a:custGeom>
              <a:avLst/>
              <a:gdLst/>
              <a:ahLst/>
              <a:cxnLst/>
              <a:rect l="l" t="t" r="r" b="b"/>
              <a:pathLst>
                <a:path w="49" h="76" extrusionOk="0">
                  <a:moveTo>
                    <a:pt x="46" y="23"/>
                  </a:moveTo>
                  <a:cubicBezTo>
                    <a:pt x="45" y="11"/>
                    <a:pt x="36" y="0"/>
                    <a:pt x="24" y="0"/>
                  </a:cubicBezTo>
                  <a:cubicBezTo>
                    <a:pt x="12" y="1"/>
                    <a:pt x="0" y="10"/>
                    <a:pt x="1" y="23"/>
                  </a:cubicBezTo>
                  <a:cubicBezTo>
                    <a:pt x="2" y="33"/>
                    <a:pt x="2" y="43"/>
                    <a:pt x="3" y="53"/>
                  </a:cubicBezTo>
                  <a:cubicBezTo>
                    <a:pt x="4" y="65"/>
                    <a:pt x="13" y="76"/>
                    <a:pt x="26" y="76"/>
                  </a:cubicBezTo>
                  <a:cubicBezTo>
                    <a:pt x="37" y="75"/>
                    <a:pt x="49" y="66"/>
                    <a:pt x="48" y="53"/>
                  </a:cubicBezTo>
                  <a:cubicBezTo>
                    <a:pt x="48" y="43"/>
                    <a:pt x="47" y="33"/>
                    <a:pt x="46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41"/>
            <p:cNvSpPr/>
            <p:nvPr/>
          </p:nvSpPr>
          <p:spPr>
            <a:xfrm>
              <a:off x="2197" y="2631"/>
              <a:ext cx="181" cy="175"/>
            </a:xfrm>
            <a:custGeom>
              <a:avLst/>
              <a:gdLst/>
              <a:ahLst/>
              <a:cxnLst/>
              <a:rect l="l" t="t" r="r" b="b"/>
              <a:pathLst>
                <a:path w="76" h="74" extrusionOk="0">
                  <a:moveTo>
                    <a:pt x="68" y="39"/>
                  </a:moveTo>
                  <a:cubicBezTo>
                    <a:pt x="61" y="30"/>
                    <a:pt x="54" y="21"/>
                    <a:pt x="47" y="12"/>
                  </a:cubicBezTo>
                  <a:cubicBezTo>
                    <a:pt x="44" y="7"/>
                    <a:pt x="40" y="4"/>
                    <a:pt x="34" y="2"/>
                  </a:cubicBezTo>
                  <a:cubicBezTo>
                    <a:pt x="28" y="0"/>
                    <a:pt x="21" y="1"/>
                    <a:pt x="16" y="4"/>
                  </a:cubicBezTo>
                  <a:cubicBezTo>
                    <a:pt x="7" y="10"/>
                    <a:pt x="0" y="25"/>
                    <a:pt x="8" y="35"/>
                  </a:cubicBezTo>
                  <a:cubicBezTo>
                    <a:pt x="15" y="44"/>
                    <a:pt x="22" y="53"/>
                    <a:pt x="29" y="62"/>
                  </a:cubicBezTo>
                  <a:cubicBezTo>
                    <a:pt x="32" y="67"/>
                    <a:pt x="36" y="71"/>
                    <a:pt x="42" y="73"/>
                  </a:cubicBezTo>
                  <a:cubicBezTo>
                    <a:pt x="48" y="74"/>
                    <a:pt x="55" y="73"/>
                    <a:pt x="60" y="70"/>
                  </a:cubicBezTo>
                  <a:cubicBezTo>
                    <a:pt x="69" y="64"/>
                    <a:pt x="76" y="49"/>
                    <a:pt x="68" y="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41"/>
            <p:cNvSpPr/>
            <p:nvPr/>
          </p:nvSpPr>
          <p:spPr>
            <a:xfrm>
              <a:off x="2128" y="2374"/>
              <a:ext cx="150" cy="176"/>
            </a:xfrm>
            <a:custGeom>
              <a:avLst/>
              <a:gdLst/>
              <a:ahLst/>
              <a:cxnLst/>
              <a:rect l="l" t="t" r="r" b="b"/>
              <a:pathLst>
                <a:path w="63" h="74" extrusionOk="0">
                  <a:moveTo>
                    <a:pt x="56" y="10"/>
                  </a:moveTo>
                  <a:cubicBezTo>
                    <a:pt x="48" y="2"/>
                    <a:pt x="32" y="0"/>
                    <a:pt x="24" y="10"/>
                  </a:cubicBezTo>
                  <a:cubicBezTo>
                    <a:pt x="18" y="17"/>
                    <a:pt x="13" y="25"/>
                    <a:pt x="7" y="32"/>
                  </a:cubicBezTo>
                  <a:cubicBezTo>
                    <a:pt x="3" y="37"/>
                    <a:pt x="0" y="41"/>
                    <a:pt x="0" y="48"/>
                  </a:cubicBezTo>
                  <a:cubicBezTo>
                    <a:pt x="0" y="54"/>
                    <a:pt x="3" y="60"/>
                    <a:pt x="7" y="64"/>
                  </a:cubicBezTo>
                  <a:cubicBezTo>
                    <a:pt x="15" y="71"/>
                    <a:pt x="31" y="74"/>
                    <a:pt x="39" y="64"/>
                  </a:cubicBezTo>
                  <a:cubicBezTo>
                    <a:pt x="45" y="57"/>
                    <a:pt x="50" y="49"/>
                    <a:pt x="56" y="42"/>
                  </a:cubicBezTo>
                  <a:cubicBezTo>
                    <a:pt x="60" y="37"/>
                    <a:pt x="63" y="32"/>
                    <a:pt x="63" y="26"/>
                  </a:cubicBezTo>
                  <a:cubicBezTo>
                    <a:pt x="63" y="20"/>
                    <a:pt x="60" y="14"/>
                    <a:pt x="56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41"/>
            <p:cNvSpPr/>
            <p:nvPr/>
          </p:nvSpPr>
          <p:spPr>
            <a:xfrm>
              <a:off x="2216" y="2103"/>
              <a:ext cx="162" cy="207"/>
            </a:xfrm>
            <a:custGeom>
              <a:avLst/>
              <a:gdLst/>
              <a:ahLst/>
              <a:cxnLst/>
              <a:rect l="l" t="t" r="r" b="b"/>
              <a:pathLst>
                <a:path w="68" h="87" extrusionOk="0">
                  <a:moveTo>
                    <a:pt x="63" y="55"/>
                  </a:moveTo>
                  <a:cubicBezTo>
                    <a:pt x="58" y="43"/>
                    <a:pt x="54" y="31"/>
                    <a:pt x="49" y="20"/>
                  </a:cubicBezTo>
                  <a:cubicBezTo>
                    <a:pt x="44" y="9"/>
                    <a:pt x="34" y="0"/>
                    <a:pt x="21" y="4"/>
                  </a:cubicBezTo>
                  <a:cubicBezTo>
                    <a:pt x="10" y="7"/>
                    <a:pt x="0" y="20"/>
                    <a:pt x="5" y="32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4" y="78"/>
                    <a:pt x="35" y="87"/>
                    <a:pt x="47" y="83"/>
                  </a:cubicBezTo>
                  <a:cubicBezTo>
                    <a:pt x="58" y="79"/>
                    <a:pt x="68" y="66"/>
                    <a:pt x="63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41"/>
            <p:cNvSpPr/>
            <p:nvPr/>
          </p:nvSpPr>
          <p:spPr>
            <a:xfrm>
              <a:off x="2418" y="2341"/>
              <a:ext cx="176" cy="178"/>
            </a:xfrm>
            <a:custGeom>
              <a:avLst/>
              <a:gdLst/>
              <a:ahLst/>
              <a:cxnLst/>
              <a:rect l="l" t="t" r="r" b="b"/>
              <a:pathLst>
                <a:path w="74" h="75" extrusionOk="0">
                  <a:moveTo>
                    <a:pt x="65" y="9"/>
                  </a:moveTo>
                  <a:cubicBezTo>
                    <a:pt x="56" y="1"/>
                    <a:pt x="41" y="0"/>
                    <a:pt x="33" y="9"/>
                  </a:cubicBezTo>
                  <a:cubicBezTo>
                    <a:pt x="25" y="17"/>
                    <a:pt x="17" y="26"/>
                    <a:pt x="9" y="34"/>
                  </a:cubicBezTo>
                  <a:cubicBezTo>
                    <a:pt x="1" y="43"/>
                    <a:pt x="0" y="58"/>
                    <a:pt x="9" y="66"/>
                  </a:cubicBezTo>
                  <a:cubicBezTo>
                    <a:pt x="18" y="74"/>
                    <a:pt x="32" y="75"/>
                    <a:pt x="41" y="66"/>
                  </a:cubicBezTo>
                  <a:cubicBezTo>
                    <a:pt x="49" y="58"/>
                    <a:pt x="57" y="50"/>
                    <a:pt x="65" y="41"/>
                  </a:cubicBezTo>
                  <a:cubicBezTo>
                    <a:pt x="73" y="33"/>
                    <a:pt x="74" y="18"/>
                    <a:pt x="65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41"/>
            <p:cNvSpPr/>
            <p:nvPr/>
          </p:nvSpPr>
          <p:spPr>
            <a:xfrm>
              <a:off x="2501" y="2092"/>
              <a:ext cx="190" cy="154"/>
            </a:xfrm>
            <a:custGeom>
              <a:avLst/>
              <a:gdLst/>
              <a:ahLst/>
              <a:cxnLst/>
              <a:rect l="l" t="t" r="r" b="b"/>
              <a:pathLst>
                <a:path w="80" h="65" extrusionOk="0">
                  <a:moveTo>
                    <a:pt x="61" y="17"/>
                  </a:moveTo>
                  <a:cubicBezTo>
                    <a:pt x="51" y="13"/>
                    <a:pt x="41" y="9"/>
                    <a:pt x="31" y="4"/>
                  </a:cubicBezTo>
                  <a:cubicBezTo>
                    <a:pt x="20" y="0"/>
                    <a:pt x="6" y="9"/>
                    <a:pt x="3" y="20"/>
                  </a:cubicBezTo>
                  <a:cubicBezTo>
                    <a:pt x="0" y="34"/>
                    <a:pt x="7" y="43"/>
                    <a:pt x="19" y="48"/>
                  </a:cubicBezTo>
                  <a:cubicBezTo>
                    <a:pt x="29" y="52"/>
                    <a:pt x="39" y="57"/>
                    <a:pt x="49" y="61"/>
                  </a:cubicBezTo>
                  <a:cubicBezTo>
                    <a:pt x="60" y="65"/>
                    <a:pt x="74" y="56"/>
                    <a:pt x="77" y="45"/>
                  </a:cubicBezTo>
                  <a:cubicBezTo>
                    <a:pt x="80" y="32"/>
                    <a:pt x="73" y="22"/>
                    <a:pt x="61" y="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41"/>
            <p:cNvSpPr/>
            <p:nvPr/>
          </p:nvSpPr>
          <p:spPr>
            <a:xfrm>
              <a:off x="2518" y="1776"/>
              <a:ext cx="157" cy="159"/>
            </a:xfrm>
            <a:custGeom>
              <a:avLst/>
              <a:gdLst/>
              <a:ahLst/>
              <a:cxnLst/>
              <a:rect l="l" t="t" r="r" b="b"/>
              <a:pathLst>
                <a:path w="66" h="67" extrusionOk="0">
                  <a:moveTo>
                    <a:pt x="57" y="26"/>
                  </a:moveTo>
                  <a:cubicBezTo>
                    <a:pt x="52" y="20"/>
                    <a:pt x="46" y="14"/>
                    <a:pt x="41" y="9"/>
                  </a:cubicBezTo>
                  <a:cubicBezTo>
                    <a:pt x="33" y="0"/>
                    <a:pt x="17" y="0"/>
                    <a:pt x="9" y="9"/>
                  </a:cubicBezTo>
                  <a:cubicBezTo>
                    <a:pt x="0" y="18"/>
                    <a:pt x="1" y="31"/>
                    <a:pt x="9" y="41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33" y="67"/>
                    <a:pt x="49" y="67"/>
                    <a:pt x="57" y="58"/>
                  </a:cubicBezTo>
                  <a:cubicBezTo>
                    <a:pt x="66" y="49"/>
                    <a:pt x="65" y="35"/>
                    <a:pt x="57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41"/>
            <p:cNvSpPr/>
            <p:nvPr/>
          </p:nvSpPr>
          <p:spPr>
            <a:xfrm>
              <a:off x="2701" y="2227"/>
              <a:ext cx="131" cy="195"/>
            </a:xfrm>
            <a:custGeom>
              <a:avLst/>
              <a:gdLst/>
              <a:ahLst/>
              <a:cxnLst/>
              <a:rect l="l" t="t" r="r" b="b"/>
              <a:pathLst>
                <a:path w="55" h="82" extrusionOk="0">
                  <a:moveTo>
                    <a:pt x="37" y="3"/>
                  </a:moveTo>
                  <a:cubicBezTo>
                    <a:pt x="26" y="0"/>
                    <a:pt x="11" y="6"/>
                    <a:pt x="9" y="18"/>
                  </a:cubicBezTo>
                  <a:cubicBezTo>
                    <a:pt x="7" y="30"/>
                    <a:pt x="5" y="41"/>
                    <a:pt x="2" y="52"/>
                  </a:cubicBezTo>
                  <a:cubicBezTo>
                    <a:pt x="0" y="63"/>
                    <a:pt x="6" y="77"/>
                    <a:pt x="18" y="80"/>
                  </a:cubicBezTo>
                  <a:cubicBezTo>
                    <a:pt x="30" y="82"/>
                    <a:pt x="44" y="76"/>
                    <a:pt x="46" y="64"/>
                  </a:cubicBezTo>
                  <a:cubicBezTo>
                    <a:pt x="48" y="53"/>
                    <a:pt x="51" y="42"/>
                    <a:pt x="53" y="31"/>
                  </a:cubicBezTo>
                  <a:cubicBezTo>
                    <a:pt x="55" y="19"/>
                    <a:pt x="49" y="5"/>
                    <a:pt x="37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41"/>
            <p:cNvSpPr/>
            <p:nvPr/>
          </p:nvSpPr>
          <p:spPr>
            <a:xfrm>
              <a:off x="2741" y="2082"/>
              <a:ext cx="171" cy="145"/>
            </a:xfrm>
            <a:custGeom>
              <a:avLst/>
              <a:gdLst/>
              <a:ahLst/>
              <a:cxnLst/>
              <a:rect l="l" t="t" r="r" b="b"/>
              <a:pathLst>
                <a:path w="72" h="61" extrusionOk="0">
                  <a:moveTo>
                    <a:pt x="59" y="16"/>
                  </a:moveTo>
                  <a:cubicBezTo>
                    <a:pt x="51" y="13"/>
                    <a:pt x="44" y="9"/>
                    <a:pt x="37" y="5"/>
                  </a:cubicBezTo>
                  <a:cubicBezTo>
                    <a:pt x="26" y="0"/>
                    <a:pt x="12" y="2"/>
                    <a:pt x="6" y="14"/>
                  </a:cubicBezTo>
                  <a:cubicBezTo>
                    <a:pt x="0" y="24"/>
                    <a:pt x="2" y="39"/>
                    <a:pt x="14" y="45"/>
                  </a:cubicBezTo>
                  <a:cubicBezTo>
                    <a:pt x="21" y="48"/>
                    <a:pt x="28" y="52"/>
                    <a:pt x="36" y="56"/>
                  </a:cubicBezTo>
                  <a:cubicBezTo>
                    <a:pt x="46" y="61"/>
                    <a:pt x="61" y="59"/>
                    <a:pt x="67" y="48"/>
                  </a:cubicBezTo>
                  <a:cubicBezTo>
                    <a:pt x="72" y="37"/>
                    <a:pt x="70" y="22"/>
                    <a:pt x="59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41"/>
            <p:cNvSpPr/>
            <p:nvPr/>
          </p:nvSpPr>
          <p:spPr>
            <a:xfrm>
              <a:off x="2739" y="1880"/>
              <a:ext cx="145" cy="155"/>
            </a:xfrm>
            <a:custGeom>
              <a:avLst/>
              <a:gdLst/>
              <a:ahLst/>
              <a:cxnLst/>
              <a:rect l="l" t="t" r="r" b="b"/>
              <a:pathLst>
                <a:path w="61" h="65" extrusionOk="0">
                  <a:moveTo>
                    <a:pt x="57" y="31"/>
                  </a:moveTo>
                  <a:cubicBezTo>
                    <a:pt x="52" y="24"/>
                    <a:pt x="48" y="18"/>
                    <a:pt x="43" y="12"/>
                  </a:cubicBezTo>
                  <a:cubicBezTo>
                    <a:pt x="39" y="7"/>
                    <a:pt x="35" y="3"/>
                    <a:pt x="29" y="1"/>
                  </a:cubicBezTo>
                  <a:cubicBezTo>
                    <a:pt x="24" y="0"/>
                    <a:pt x="17" y="0"/>
                    <a:pt x="12" y="4"/>
                  </a:cubicBezTo>
                  <a:cubicBezTo>
                    <a:pt x="7" y="7"/>
                    <a:pt x="3" y="11"/>
                    <a:pt x="1" y="17"/>
                  </a:cubicBezTo>
                  <a:cubicBezTo>
                    <a:pt x="0" y="23"/>
                    <a:pt x="0" y="30"/>
                    <a:pt x="4" y="35"/>
                  </a:cubicBezTo>
                  <a:cubicBezTo>
                    <a:pt x="8" y="41"/>
                    <a:pt x="13" y="47"/>
                    <a:pt x="18" y="53"/>
                  </a:cubicBezTo>
                  <a:cubicBezTo>
                    <a:pt x="22" y="58"/>
                    <a:pt x="25" y="62"/>
                    <a:pt x="31" y="64"/>
                  </a:cubicBezTo>
                  <a:cubicBezTo>
                    <a:pt x="37" y="65"/>
                    <a:pt x="44" y="65"/>
                    <a:pt x="49" y="62"/>
                  </a:cubicBezTo>
                  <a:cubicBezTo>
                    <a:pt x="54" y="59"/>
                    <a:pt x="58" y="54"/>
                    <a:pt x="59" y="48"/>
                  </a:cubicBezTo>
                  <a:cubicBezTo>
                    <a:pt x="61" y="43"/>
                    <a:pt x="61" y="35"/>
                    <a:pt x="57" y="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1506" y="2263"/>
              <a:ext cx="204" cy="147"/>
            </a:xfrm>
            <a:custGeom>
              <a:avLst/>
              <a:gdLst/>
              <a:ahLst/>
              <a:cxnLst/>
              <a:rect l="l" t="t" r="r" b="b"/>
              <a:pathLst>
                <a:path w="86" h="62" extrusionOk="0">
                  <a:moveTo>
                    <a:pt x="67" y="15"/>
                  </a:moveTo>
                  <a:cubicBezTo>
                    <a:pt x="55" y="11"/>
                    <a:pt x="43" y="7"/>
                    <a:pt x="31" y="3"/>
                  </a:cubicBezTo>
                  <a:cubicBezTo>
                    <a:pt x="20" y="0"/>
                    <a:pt x="6" y="8"/>
                    <a:pt x="3" y="19"/>
                  </a:cubicBezTo>
                  <a:cubicBezTo>
                    <a:pt x="0" y="32"/>
                    <a:pt x="7" y="44"/>
                    <a:pt x="19" y="47"/>
                  </a:cubicBezTo>
                  <a:cubicBezTo>
                    <a:pt x="31" y="51"/>
                    <a:pt x="43" y="55"/>
                    <a:pt x="55" y="58"/>
                  </a:cubicBezTo>
                  <a:cubicBezTo>
                    <a:pt x="67" y="62"/>
                    <a:pt x="81" y="54"/>
                    <a:pt x="83" y="43"/>
                  </a:cubicBezTo>
                  <a:cubicBezTo>
                    <a:pt x="86" y="30"/>
                    <a:pt x="80" y="18"/>
                    <a:pt x="67" y="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41"/>
            <p:cNvSpPr/>
            <p:nvPr/>
          </p:nvSpPr>
          <p:spPr>
            <a:xfrm>
              <a:off x="1869" y="2308"/>
              <a:ext cx="264" cy="171"/>
            </a:xfrm>
            <a:custGeom>
              <a:avLst/>
              <a:gdLst/>
              <a:ahLst/>
              <a:cxnLst/>
              <a:rect l="l" t="t" r="r" b="b"/>
              <a:pathLst>
                <a:path w="111" h="72" extrusionOk="0">
                  <a:moveTo>
                    <a:pt x="71" y="8"/>
                  </a:moveTo>
                  <a:cubicBezTo>
                    <a:pt x="57" y="12"/>
                    <a:pt x="43" y="16"/>
                    <a:pt x="29" y="20"/>
                  </a:cubicBezTo>
                  <a:cubicBezTo>
                    <a:pt x="0" y="28"/>
                    <a:pt x="12" y="72"/>
                    <a:pt x="41" y="64"/>
                  </a:cubicBezTo>
                  <a:cubicBezTo>
                    <a:pt x="55" y="60"/>
                    <a:pt x="69" y="56"/>
                    <a:pt x="83" y="52"/>
                  </a:cubicBezTo>
                  <a:cubicBezTo>
                    <a:pt x="111" y="44"/>
                    <a:pt x="99" y="0"/>
                    <a:pt x="71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41"/>
            <p:cNvSpPr/>
            <p:nvPr/>
          </p:nvSpPr>
          <p:spPr>
            <a:xfrm>
              <a:off x="1777" y="3680"/>
              <a:ext cx="366" cy="65"/>
            </a:xfrm>
            <a:custGeom>
              <a:avLst/>
              <a:gdLst/>
              <a:ahLst/>
              <a:cxnLst/>
              <a:rect l="l" t="t" r="r" b="b"/>
              <a:pathLst>
                <a:path w="154" h="27" extrusionOk="0">
                  <a:moveTo>
                    <a:pt x="149" y="11"/>
                  </a:moveTo>
                  <a:cubicBezTo>
                    <a:pt x="101" y="22"/>
                    <a:pt x="51" y="18"/>
                    <a:pt x="5" y="2"/>
                  </a:cubicBezTo>
                  <a:cubicBezTo>
                    <a:pt x="2" y="0"/>
                    <a:pt x="0" y="6"/>
                    <a:pt x="4" y="7"/>
                  </a:cubicBezTo>
                  <a:cubicBezTo>
                    <a:pt x="50" y="24"/>
                    <a:pt x="102" y="27"/>
                    <a:pt x="150" y="17"/>
                  </a:cubicBezTo>
                  <a:cubicBezTo>
                    <a:pt x="154" y="16"/>
                    <a:pt x="152" y="11"/>
                    <a:pt x="149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2188" y="3538"/>
              <a:ext cx="313" cy="171"/>
            </a:xfrm>
            <a:custGeom>
              <a:avLst/>
              <a:gdLst/>
              <a:ahLst/>
              <a:cxnLst/>
              <a:rect l="l" t="t" r="r" b="b"/>
              <a:pathLst>
                <a:path w="132" h="72" extrusionOk="0">
                  <a:moveTo>
                    <a:pt x="125" y="2"/>
                  </a:moveTo>
                  <a:cubicBezTo>
                    <a:pt x="91" y="34"/>
                    <a:pt x="49" y="56"/>
                    <a:pt x="3" y="66"/>
                  </a:cubicBezTo>
                  <a:cubicBezTo>
                    <a:pt x="0" y="67"/>
                    <a:pt x="1" y="72"/>
                    <a:pt x="5" y="71"/>
                  </a:cubicBezTo>
                  <a:cubicBezTo>
                    <a:pt x="51" y="61"/>
                    <a:pt x="94" y="38"/>
                    <a:pt x="129" y="6"/>
                  </a:cubicBezTo>
                  <a:cubicBezTo>
                    <a:pt x="132" y="4"/>
                    <a:pt x="128" y="0"/>
                    <a:pt x="125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41"/>
            <p:cNvSpPr/>
            <p:nvPr/>
          </p:nvSpPr>
          <p:spPr>
            <a:xfrm>
              <a:off x="1387" y="2825"/>
              <a:ext cx="744" cy="369"/>
            </a:xfrm>
            <a:custGeom>
              <a:avLst/>
              <a:gdLst/>
              <a:ahLst/>
              <a:cxnLst/>
              <a:rect l="l" t="t" r="r" b="b"/>
              <a:pathLst>
                <a:path w="313" h="155" extrusionOk="0">
                  <a:moveTo>
                    <a:pt x="308" y="1"/>
                  </a:moveTo>
                  <a:cubicBezTo>
                    <a:pt x="265" y="12"/>
                    <a:pt x="223" y="27"/>
                    <a:pt x="183" y="44"/>
                  </a:cubicBezTo>
                  <a:cubicBezTo>
                    <a:pt x="142" y="62"/>
                    <a:pt x="103" y="82"/>
                    <a:pt x="65" y="106"/>
                  </a:cubicBezTo>
                  <a:cubicBezTo>
                    <a:pt x="44" y="119"/>
                    <a:pt x="23" y="133"/>
                    <a:pt x="3" y="147"/>
                  </a:cubicBezTo>
                  <a:cubicBezTo>
                    <a:pt x="0" y="150"/>
                    <a:pt x="3" y="155"/>
                    <a:pt x="6" y="152"/>
                  </a:cubicBezTo>
                  <a:cubicBezTo>
                    <a:pt x="41" y="126"/>
                    <a:pt x="78" y="103"/>
                    <a:pt x="117" y="82"/>
                  </a:cubicBezTo>
                  <a:cubicBezTo>
                    <a:pt x="156" y="61"/>
                    <a:pt x="197" y="43"/>
                    <a:pt x="238" y="28"/>
                  </a:cubicBezTo>
                  <a:cubicBezTo>
                    <a:pt x="262" y="20"/>
                    <a:pt x="285" y="13"/>
                    <a:pt x="309" y="6"/>
                  </a:cubicBezTo>
                  <a:cubicBezTo>
                    <a:pt x="313" y="5"/>
                    <a:pt x="311" y="0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41"/>
            <p:cNvSpPr/>
            <p:nvPr/>
          </p:nvSpPr>
          <p:spPr>
            <a:xfrm>
              <a:off x="1539" y="3042"/>
              <a:ext cx="444" cy="128"/>
            </a:xfrm>
            <a:custGeom>
              <a:avLst/>
              <a:gdLst/>
              <a:ahLst/>
              <a:cxnLst/>
              <a:rect l="l" t="t" r="r" b="b"/>
              <a:pathLst>
                <a:path w="187" h="54" extrusionOk="0">
                  <a:moveTo>
                    <a:pt x="182" y="1"/>
                  </a:moveTo>
                  <a:cubicBezTo>
                    <a:pt x="136" y="13"/>
                    <a:pt x="89" y="25"/>
                    <a:pt x="43" y="37"/>
                  </a:cubicBezTo>
                  <a:cubicBezTo>
                    <a:pt x="30" y="40"/>
                    <a:pt x="16" y="44"/>
                    <a:pt x="3" y="47"/>
                  </a:cubicBezTo>
                  <a:cubicBezTo>
                    <a:pt x="0" y="48"/>
                    <a:pt x="1" y="54"/>
                    <a:pt x="5" y="53"/>
                  </a:cubicBezTo>
                  <a:cubicBezTo>
                    <a:pt x="51" y="41"/>
                    <a:pt x="97" y="29"/>
                    <a:pt x="144" y="17"/>
                  </a:cubicBezTo>
                  <a:cubicBezTo>
                    <a:pt x="157" y="13"/>
                    <a:pt x="170" y="10"/>
                    <a:pt x="184" y="7"/>
                  </a:cubicBezTo>
                  <a:cubicBezTo>
                    <a:pt x="187" y="6"/>
                    <a:pt x="186" y="0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41"/>
            <p:cNvSpPr/>
            <p:nvPr/>
          </p:nvSpPr>
          <p:spPr>
            <a:xfrm>
              <a:off x="2710" y="1598"/>
              <a:ext cx="345" cy="315"/>
            </a:xfrm>
            <a:custGeom>
              <a:avLst/>
              <a:gdLst/>
              <a:ahLst/>
              <a:cxnLst/>
              <a:rect l="l" t="t" r="r" b="b"/>
              <a:pathLst>
                <a:path w="145" h="133" extrusionOk="0">
                  <a:moveTo>
                    <a:pt x="6" y="2"/>
                  </a:moveTo>
                  <a:cubicBezTo>
                    <a:pt x="49" y="25"/>
                    <a:pt x="87" y="56"/>
                    <a:pt x="119" y="94"/>
                  </a:cubicBezTo>
                  <a:cubicBezTo>
                    <a:pt x="127" y="105"/>
                    <a:pt x="136" y="116"/>
                    <a:pt x="143" y="127"/>
                  </a:cubicBezTo>
                  <a:cubicBezTo>
                    <a:pt x="145" y="130"/>
                    <a:pt x="140" y="133"/>
                    <a:pt x="138" y="130"/>
                  </a:cubicBezTo>
                  <a:cubicBezTo>
                    <a:pt x="112" y="90"/>
                    <a:pt x="78" y="55"/>
                    <a:pt x="38" y="28"/>
                  </a:cubicBezTo>
                  <a:cubicBezTo>
                    <a:pt x="27" y="20"/>
                    <a:pt x="15" y="13"/>
                    <a:pt x="3" y="7"/>
                  </a:cubicBezTo>
                  <a:cubicBezTo>
                    <a:pt x="0" y="5"/>
                    <a:pt x="3" y="0"/>
                    <a:pt x="6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41"/>
            <p:cNvSpPr/>
            <p:nvPr/>
          </p:nvSpPr>
          <p:spPr>
            <a:xfrm>
              <a:off x="2703" y="1671"/>
              <a:ext cx="274" cy="380"/>
            </a:xfrm>
            <a:custGeom>
              <a:avLst/>
              <a:gdLst/>
              <a:ahLst/>
              <a:cxnLst/>
              <a:rect l="l" t="t" r="r" b="b"/>
              <a:pathLst>
                <a:path w="115" h="160" extrusionOk="0">
                  <a:moveTo>
                    <a:pt x="6" y="3"/>
                  </a:moveTo>
                  <a:cubicBezTo>
                    <a:pt x="41" y="37"/>
                    <a:pt x="70" y="76"/>
                    <a:pt x="94" y="118"/>
                  </a:cubicBezTo>
                  <a:cubicBezTo>
                    <a:pt x="101" y="130"/>
                    <a:pt x="108" y="142"/>
                    <a:pt x="113" y="154"/>
                  </a:cubicBezTo>
                  <a:cubicBezTo>
                    <a:pt x="115" y="158"/>
                    <a:pt x="110" y="160"/>
                    <a:pt x="109" y="157"/>
                  </a:cubicBezTo>
                  <a:cubicBezTo>
                    <a:pt x="88" y="114"/>
                    <a:pt x="61" y="73"/>
                    <a:pt x="30" y="36"/>
                  </a:cubicBezTo>
                  <a:cubicBezTo>
                    <a:pt x="21" y="26"/>
                    <a:pt x="12" y="16"/>
                    <a:pt x="2" y="7"/>
                  </a:cubicBezTo>
                  <a:cubicBezTo>
                    <a:pt x="0" y="4"/>
                    <a:pt x="4" y="0"/>
                    <a:pt x="6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41"/>
            <p:cNvSpPr/>
            <p:nvPr/>
          </p:nvSpPr>
          <p:spPr>
            <a:xfrm>
              <a:off x="1451" y="3714"/>
              <a:ext cx="366" cy="64"/>
            </a:xfrm>
            <a:custGeom>
              <a:avLst/>
              <a:gdLst/>
              <a:ahLst/>
              <a:cxnLst/>
              <a:rect l="l" t="t" r="r" b="b"/>
              <a:pathLst>
                <a:path w="154" h="27" extrusionOk="0">
                  <a:moveTo>
                    <a:pt x="5" y="11"/>
                  </a:moveTo>
                  <a:cubicBezTo>
                    <a:pt x="53" y="21"/>
                    <a:pt x="103" y="18"/>
                    <a:pt x="149" y="1"/>
                  </a:cubicBezTo>
                  <a:cubicBezTo>
                    <a:pt x="152" y="0"/>
                    <a:pt x="154" y="5"/>
                    <a:pt x="150" y="7"/>
                  </a:cubicBezTo>
                  <a:cubicBezTo>
                    <a:pt x="104" y="24"/>
                    <a:pt x="52" y="27"/>
                    <a:pt x="4" y="16"/>
                  </a:cubicBezTo>
                  <a:cubicBezTo>
                    <a:pt x="0" y="16"/>
                    <a:pt x="2" y="10"/>
                    <a:pt x="5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41"/>
            <p:cNvSpPr/>
            <p:nvPr/>
          </p:nvSpPr>
          <p:spPr>
            <a:xfrm>
              <a:off x="1092" y="3569"/>
              <a:ext cx="314" cy="173"/>
            </a:xfrm>
            <a:custGeom>
              <a:avLst/>
              <a:gdLst/>
              <a:ahLst/>
              <a:cxnLst/>
              <a:rect l="l" t="t" r="r" b="b"/>
              <a:pathLst>
                <a:path w="132" h="73" extrusionOk="0">
                  <a:moveTo>
                    <a:pt x="7" y="3"/>
                  </a:moveTo>
                  <a:cubicBezTo>
                    <a:pt x="41" y="34"/>
                    <a:pt x="83" y="56"/>
                    <a:pt x="129" y="67"/>
                  </a:cubicBezTo>
                  <a:cubicBezTo>
                    <a:pt x="132" y="67"/>
                    <a:pt x="131" y="73"/>
                    <a:pt x="127" y="72"/>
                  </a:cubicBezTo>
                  <a:cubicBezTo>
                    <a:pt x="81" y="62"/>
                    <a:pt x="38" y="39"/>
                    <a:pt x="3" y="7"/>
                  </a:cubicBezTo>
                  <a:cubicBezTo>
                    <a:pt x="0" y="4"/>
                    <a:pt x="4" y="0"/>
                    <a:pt x="7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9" name="Google Shape;1009;p41"/>
            <p:cNvCxnSpPr/>
            <p:nvPr/>
          </p:nvCxnSpPr>
          <p:spPr>
            <a:xfrm>
              <a:off x="1130" y="2626"/>
              <a:ext cx="0" cy="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1010" name="Google Shape;1010;p41"/>
            <p:cNvCxnSpPr/>
            <p:nvPr/>
          </p:nvCxnSpPr>
          <p:spPr>
            <a:xfrm>
              <a:off x="1130" y="2626"/>
              <a:ext cx="0" cy="0"/>
            </a:xfrm>
            <a:prstGeom prst="straightConnector1">
              <a:avLst/>
            </a:prstGeom>
            <a:noFill/>
            <a:ln>
              <a:noFill/>
            </a:ln>
          </p:spPr>
        </p:cxnSp>
        <p:sp>
          <p:nvSpPr>
            <p:cNvPr id="1011" name="Google Shape;1011;p41"/>
            <p:cNvSpPr/>
            <p:nvPr/>
          </p:nvSpPr>
          <p:spPr>
            <a:xfrm>
              <a:off x="1703" y="2037"/>
              <a:ext cx="399" cy="185"/>
            </a:xfrm>
            <a:custGeom>
              <a:avLst/>
              <a:gdLst/>
              <a:ahLst/>
              <a:cxnLst/>
              <a:rect l="l" t="t" r="r" b="b"/>
              <a:pathLst>
                <a:path w="108" h="50" extrusionOk="0">
                  <a:moveTo>
                    <a:pt x="2" y="17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63" y="50"/>
                    <a:pt x="108" y="23"/>
                  </a:cubicBezTo>
                  <a:cubicBezTo>
                    <a:pt x="94" y="0"/>
                    <a:pt x="94" y="0"/>
                    <a:pt x="94" y="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7C44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41"/>
            <p:cNvSpPr/>
            <p:nvPr/>
          </p:nvSpPr>
          <p:spPr>
            <a:xfrm>
              <a:off x="869" y="873"/>
              <a:ext cx="1758" cy="1283"/>
            </a:xfrm>
            <a:custGeom>
              <a:avLst/>
              <a:gdLst/>
              <a:ahLst/>
              <a:cxnLst/>
              <a:rect l="l" t="t" r="r" b="b"/>
              <a:pathLst>
                <a:path w="740" h="540" extrusionOk="0">
                  <a:moveTo>
                    <a:pt x="670" y="312"/>
                  </a:moveTo>
                  <a:cubicBezTo>
                    <a:pt x="664" y="314"/>
                    <a:pt x="658" y="316"/>
                    <a:pt x="653" y="317"/>
                  </a:cubicBezTo>
                  <a:cubicBezTo>
                    <a:pt x="654" y="440"/>
                    <a:pt x="547" y="495"/>
                    <a:pt x="411" y="517"/>
                  </a:cubicBezTo>
                  <a:cubicBezTo>
                    <a:pt x="274" y="540"/>
                    <a:pt x="155" y="521"/>
                    <a:pt x="118" y="403"/>
                  </a:cubicBezTo>
                  <a:cubicBezTo>
                    <a:pt x="76" y="409"/>
                    <a:pt x="34" y="384"/>
                    <a:pt x="19" y="341"/>
                  </a:cubicBezTo>
                  <a:cubicBezTo>
                    <a:pt x="0" y="293"/>
                    <a:pt x="24" y="239"/>
                    <a:pt x="71" y="221"/>
                  </a:cubicBezTo>
                  <a:cubicBezTo>
                    <a:pt x="87" y="215"/>
                    <a:pt x="105" y="214"/>
                    <a:pt x="122" y="218"/>
                  </a:cubicBezTo>
                  <a:cubicBezTo>
                    <a:pt x="154" y="118"/>
                    <a:pt x="229" y="32"/>
                    <a:pt x="330" y="16"/>
                  </a:cubicBezTo>
                  <a:cubicBezTo>
                    <a:pt x="429" y="0"/>
                    <a:pt x="528" y="57"/>
                    <a:pt x="590" y="141"/>
                  </a:cubicBezTo>
                  <a:cubicBezTo>
                    <a:pt x="594" y="139"/>
                    <a:pt x="599" y="137"/>
                    <a:pt x="603" y="135"/>
                  </a:cubicBezTo>
                  <a:cubicBezTo>
                    <a:pt x="650" y="117"/>
                    <a:pt x="703" y="143"/>
                    <a:pt x="722" y="192"/>
                  </a:cubicBezTo>
                  <a:cubicBezTo>
                    <a:pt x="740" y="241"/>
                    <a:pt x="717" y="295"/>
                    <a:pt x="670" y="312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41"/>
            <p:cNvSpPr/>
            <p:nvPr/>
          </p:nvSpPr>
          <p:spPr>
            <a:xfrm>
              <a:off x="1109" y="1659"/>
              <a:ext cx="266" cy="428"/>
            </a:xfrm>
            <a:custGeom>
              <a:avLst/>
              <a:gdLst/>
              <a:ahLst/>
              <a:cxnLst/>
              <a:rect l="l" t="t" r="r" b="b"/>
              <a:pathLst>
                <a:path w="112" h="180" extrusionOk="0">
                  <a:moveTo>
                    <a:pt x="109" y="173"/>
                  </a:moveTo>
                  <a:cubicBezTo>
                    <a:pt x="61" y="149"/>
                    <a:pt x="25" y="105"/>
                    <a:pt x="13" y="53"/>
                  </a:cubicBezTo>
                  <a:cubicBezTo>
                    <a:pt x="9" y="37"/>
                    <a:pt x="8" y="21"/>
                    <a:pt x="8" y="4"/>
                  </a:cubicBezTo>
                  <a:cubicBezTo>
                    <a:pt x="9" y="1"/>
                    <a:pt x="3" y="0"/>
                    <a:pt x="2" y="4"/>
                  </a:cubicBezTo>
                  <a:cubicBezTo>
                    <a:pt x="0" y="61"/>
                    <a:pt x="25" y="117"/>
                    <a:pt x="69" y="154"/>
                  </a:cubicBezTo>
                  <a:cubicBezTo>
                    <a:pt x="80" y="164"/>
                    <a:pt x="93" y="172"/>
                    <a:pt x="106" y="179"/>
                  </a:cubicBezTo>
                  <a:cubicBezTo>
                    <a:pt x="110" y="180"/>
                    <a:pt x="112" y="175"/>
                    <a:pt x="109" y="1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41"/>
            <p:cNvSpPr/>
            <p:nvPr/>
          </p:nvSpPr>
          <p:spPr>
            <a:xfrm>
              <a:off x="2278" y="1382"/>
              <a:ext cx="178" cy="562"/>
            </a:xfrm>
            <a:custGeom>
              <a:avLst/>
              <a:gdLst/>
              <a:ahLst/>
              <a:cxnLst/>
              <a:rect l="l" t="t" r="r" b="b"/>
              <a:pathLst>
                <a:path w="75" h="237" extrusionOk="0">
                  <a:moveTo>
                    <a:pt x="59" y="56"/>
                  </a:moveTo>
                  <a:cubicBezTo>
                    <a:pt x="54" y="38"/>
                    <a:pt x="46" y="20"/>
                    <a:pt x="36" y="3"/>
                  </a:cubicBezTo>
                  <a:cubicBezTo>
                    <a:pt x="34" y="0"/>
                    <a:pt x="29" y="4"/>
                    <a:pt x="31" y="7"/>
                  </a:cubicBezTo>
                  <a:cubicBezTo>
                    <a:pt x="66" y="62"/>
                    <a:pt x="67" y="134"/>
                    <a:pt x="34" y="190"/>
                  </a:cubicBezTo>
                  <a:cubicBezTo>
                    <a:pt x="25" y="205"/>
                    <a:pt x="15" y="218"/>
                    <a:pt x="2" y="230"/>
                  </a:cubicBezTo>
                  <a:cubicBezTo>
                    <a:pt x="0" y="233"/>
                    <a:pt x="3" y="237"/>
                    <a:pt x="6" y="235"/>
                  </a:cubicBezTo>
                  <a:cubicBezTo>
                    <a:pt x="54" y="190"/>
                    <a:pt x="75" y="121"/>
                    <a:pt x="59" y="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41"/>
            <p:cNvSpPr/>
            <p:nvPr/>
          </p:nvSpPr>
          <p:spPr>
            <a:xfrm>
              <a:off x="2409" y="1244"/>
              <a:ext cx="135" cy="268"/>
            </a:xfrm>
            <a:custGeom>
              <a:avLst/>
              <a:gdLst/>
              <a:ahLst/>
              <a:cxnLst/>
              <a:rect l="l" t="t" r="r" b="b"/>
              <a:pathLst>
                <a:path w="57" h="113" extrusionOk="0">
                  <a:moveTo>
                    <a:pt x="50" y="67"/>
                  </a:moveTo>
                  <a:cubicBezTo>
                    <a:pt x="48" y="64"/>
                    <a:pt x="43" y="66"/>
                    <a:pt x="45" y="70"/>
                  </a:cubicBezTo>
                  <a:cubicBezTo>
                    <a:pt x="50" y="80"/>
                    <a:pt x="51" y="93"/>
                    <a:pt x="41" y="100"/>
                  </a:cubicBezTo>
                  <a:cubicBezTo>
                    <a:pt x="32" y="108"/>
                    <a:pt x="22" y="102"/>
                    <a:pt x="16" y="93"/>
                  </a:cubicBezTo>
                  <a:cubicBezTo>
                    <a:pt x="6" y="77"/>
                    <a:pt x="6" y="54"/>
                    <a:pt x="11" y="36"/>
                  </a:cubicBezTo>
                  <a:cubicBezTo>
                    <a:pt x="15" y="25"/>
                    <a:pt x="21" y="15"/>
                    <a:pt x="29" y="7"/>
                  </a:cubicBezTo>
                  <a:cubicBezTo>
                    <a:pt x="31" y="5"/>
                    <a:pt x="27" y="0"/>
                    <a:pt x="25" y="3"/>
                  </a:cubicBezTo>
                  <a:cubicBezTo>
                    <a:pt x="8" y="20"/>
                    <a:pt x="0" y="45"/>
                    <a:pt x="2" y="69"/>
                  </a:cubicBezTo>
                  <a:cubicBezTo>
                    <a:pt x="3" y="80"/>
                    <a:pt x="7" y="92"/>
                    <a:pt x="15" y="101"/>
                  </a:cubicBezTo>
                  <a:cubicBezTo>
                    <a:pt x="22" y="110"/>
                    <a:pt x="34" y="113"/>
                    <a:pt x="44" y="106"/>
                  </a:cubicBezTo>
                  <a:cubicBezTo>
                    <a:pt x="57" y="97"/>
                    <a:pt x="57" y="80"/>
                    <a:pt x="5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41"/>
            <p:cNvSpPr/>
            <p:nvPr/>
          </p:nvSpPr>
          <p:spPr>
            <a:xfrm>
              <a:off x="926" y="1500"/>
              <a:ext cx="150" cy="264"/>
            </a:xfrm>
            <a:custGeom>
              <a:avLst/>
              <a:gdLst/>
              <a:ahLst/>
              <a:cxnLst/>
              <a:rect l="l" t="t" r="r" b="b"/>
              <a:pathLst>
                <a:path w="63" h="111" extrusionOk="0">
                  <a:moveTo>
                    <a:pt x="51" y="33"/>
                  </a:moveTo>
                  <a:cubicBezTo>
                    <a:pt x="46" y="20"/>
                    <a:pt x="39" y="6"/>
                    <a:pt x="25" y="2"/>
                  </a:cubicBezTo>
                  <a:cubicBezTo>
                    <a:pt x="18" y="0"/>
                    <a:pt x="11" y="1"/>
                    <a:pt x="6" y="7"/>
                  </a:cubicBezTo>
                  <a:cubicBezTo>
                    <a:pt x="2" y="11"/>
                    <a:pt x="0" y="18"/>
                    <a:pt x="3" y="24"/>
                  </a:cubicBezTo>
                  <a:cubicBezTo>
                    <a:pt x="5" y="27"/>
                    <a:pt x="10" y="25"/>
                    <a:pt x="8" y="21"/>
                  </a:cubicBezTo>
                  <a:cubicBezTo>
                    <a:pt x="6" y="17"/>
                    <a:pt x="8" y="12"/>
                    <a:pt x="12" y="9"/>
                  </a:cubicBezTo>
                  <a:cubicBezTo>
                    <a:pt x="16" y="6"/>
                    <a:pt x="22" y="7"/>
                    <a:pt x="26" y="9"/>
                  </a:cubicBezTo>
                  <a:cubicBezTo>
                    <a:pt x="36" y="14"/>
                    <a:pt x="42" y="26"/>
                    <a:pt x="46" y="35"/>
                  </a:cubicBezTo>
                  <a:cubicBezTo>
                    <a:pt x="51" y="46"/>
                    <a:pt x="54" y="57"/>
                    <a:pt x="56" y="69"/>
                  </a:cubicBezTo>
                  <a:cubicBezTo>
                    <a:pt x="57" y="79"/>
                    <a:pt x="59" y="95"/>
                    <a:pt x="50" y="102"/>
                  </a:cubicBezTo>
                  <a:cubicBezTo>
                    <a:pt x="45" y="105"/>
                    <a:pt x="40" y="104"/>
                    <a:pt x="36" y="100"/>
                  </a:cubicBezTo>
                  <a:cubicBezTo>
                    <a:pt x="31" y="94"/>
                    <a:pt x="30" y="87"/>
                    <a:pt x="30" y="81"/>
                  </a:cubicBezTo>
                  <a:cubicBezTo>
                    <a:pt x="29" y="77"/>
                    <a:pt x="23" y="78"/>
                    <a:pt x="24" y="82"/>
                  </a:cubicBezTo>
                  <a:cubicBezTo>
                    <a:pt x="25" y="93"/>
                    <a:pt x="30" y="111"/>
                    <a:pt x="45" y="110"/>
                  </a:cubicBezTo>
                  <a:cubicBezTo>
                    <a:pt x="60" y="109"/>
                    <a:pt x="63" y="91"/>
                    <a:pt x="63" y="79"/>
                  </a:cubicBezTo>
                  <a:cubicBezTo>
                    <a:pt x="62" y="63"/>
                    <a:pt x="58" y="47"/>
                    <a:pt x="51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41"/>
            <p:cNvSpPr/>
            <p:nvPr/>
          </p:nvSpPr>
          <p:spPr>
            <a:xfrm>
              <a:off x="1242" y="1619"/>
              <a:ext cx="242" cy="242"/>
            </a:xfrm>
            <a:custGeom>
              <a:avLst/>
              <a:gdLst/>
              <a:ahLst/>
              <a:cxnLst/>
              <a:rect l="l" t="t" r="r" b="b"/>
              <a:pathLst>
                <a:path w="102" h="102" extrusionOk="0">
                  <a:moveTo>
                    <a:pt x="98" y="43"/>
                  </a:moveTo>
                  <a:cubicBezTo>
                    <a:pt x="102" y="69"/>
                    <a:pt x="84" y="94"/>
                    <a:pt x="58" y="98"/>
                  </a:cubicBezTo>
                  <a:cubicBezTo>
                    <a:pt x="32" y="102"/>
                    <a:pt x="8" y="84"/>
                    <a:pt x="4" y="59"/>
                  </a:cubicBezTo>
                  <a:cubicBezTo>
                    <a:pt x="0" y="33"/>
                    <a:pt x="17" y="8"/>
                    <a:pt x="43" y="4"/>
                  </a:cubicBezTo>
                  <a:cubicBezTo>
                    <a:pt x="69" y="0"/>
                    <a:pt x="93" y="17"/>
                    <a:pt x="98" y="43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41"/>
            <p:cNvSpPr/>
            <p:nvPr/>
          </p:nvSpPr>
          <p:spPr>
            <a:xfrm>
              <a:off x="2036" y="1491"/>
              <a:ext cx="242" cy="242"/>
            </a:xfrm>
            <a:custGeom>
              <a:avLst/>
              <a:gdLst/>
              <a:ahLst/>
              <a:cxnLst/>
              <a:rect l="l" t="t" r="r" b="b"/>
              <a:pathLst>
                <a:path w="102" h="102" extrusionOk="0">
                  <a:moveTo>
                    <a:pt x="98" y="43"/>
                  </a:moveTo>
                  <a:cubicBezTo>
                    <a:pt x="102" y="69"/>
                    <a:pt x="84" y="94"/>
                    <a:pt x="59" y="98"/>
                  </a:cubicBezTo>
                  <a:cubicBezTo>
                    <a:pt x="33" y="102"/>
                    <a:pt x="8" y="84"/>
                    <a:pt x="4" y="58"/>
                  </a:cubicBezTo>
                  <a:cubicBezTo>
                    <a:pt x="0" y="33"/>
                    <a:pt x="18" y="8"/>
                    <a:pt x="43" y="4"/>
                  </a:cubicBezTo>
                  <a:cubicBezTo>
                    <a:pt x="69" y="0"/>
                    <a:pt x="94" y="17"/>
                    <a:pt x="98" y="43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41"/>
            <p:cNvSpPr/>
            <p:nvPr/>
          </p:nvSpPr>
          <p:spPr>
            <a:xfrm>
              <a:off x="1432" y="1488"/>
              <a:ext cx="136" cy="159"/>
            </a:xfrm>
            <a:custGeom>
              <a:avLst/>
              <a:gdLst/>
              <a:ahLst/>
              <a:cxnLst/>
              <a:rect l="l" t="t" r="r" b="b"/>
              <a:pathLst>
                <a:path w="57" h="67" extrusionOk="0">
                  <a:moveTo>
                    <a:pt x="54" y="29"/>
                  </a:moveTo>
                  <a:cubicBezTo>
                    <a:pt x="57" y="47"/>
                    <a:pt x="48" y="63"/>
                    <a:pt x="34" y="65"/>
                  </a:cubicBezTo>
                  <a:cubicBezTo>
                    <a:pt x="20" y="67"/>
                    <a:pt x="6" y="55"/>
                    <a:pt x="3" y="38"/>
                  </a:cubicBezTo>
                  <a:cubicBezTo>
                    <a:pt x="0" y="20"/>
                    <a:pt x="9" y="4"/>
                    <a:pt x="24" y="2"/>
                  </a:cubicBezTo>
                  <a:cubicBezTo>
                    <a:pt x="38" y="0"/>
                    <a:pt x="51" y="12"/>
                    <a:pt x="54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41"/>
            <p:cNvSpPr/>
            <p:nvPr/>
          </p:nvSpPr>
          <p:spPr>
            <a:xfrm>
              <a:off x="1893" y="1412"/>
              <a:ext cx="136" cy="162"/>
            </a:xfrm>
            <a:custGeom>
              <a:avLst/>
              <a:gdLst/>
              <a:ahLst/>
              <a:cxnLst/>
              <a:rect l="l" t="t" r="r" b="b"/>
              <a:pathLst>
                <a:path w="57" h="68" extrusionOk="0">
                  <a:moveTo>
                    <a:pt x="54" y="30"/>
                  </a:moveTo>
                  <a:cubicBezTo>
                    <a:pt x="57" y="48"/>
                    <a:pt x="48" y="64"/>
                    <a:pt x="34" y="66"/>
                  </a:cubicBezTo>
                  <a:cubicBezTo>
                    <a:pt x="20" y="68"/>
                    <a:pt x="6" y="56"/>
                    <a:pt x="3" y="38"/>
                  </a:cubicBezTo>
                  <a:cubicBezTo>
                    <a:pt x="0" y="21"/>
                    <a:pt x="9" y="5"/>
                    <a:pt x="24" y="3"/>
                  </a:cubicBezTo>
                  <a:cubicBezTo>
                    <a:pt x="38" y="0"/>
                    <a:pt x="51" y="13"/>
                    <a:pt x="54" y="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41"/>
            <p:cNvSpPr/>
            <p:nvPr/>
          </p:nvSpPr>
          <p:spPr>
            <a:xfrm>
              <a:off x="1582" y="1567"/>
              <a:ext cx="183" cy="175"/>
            </a:xfrm>
            <a:custGeom>
              <a:avLst/>
              <a:gdLst/>
              <a:ahLst/>
              <a:cxnLst/>
              <a:rect l="l" t="t" r="r" b="b"/>
              <a:pathLst>
                <a:path w="77" h="74" extrusionOk="0">
                  <a:moveTo>
                    <a:pt x="76" y="35"/>
                  </a:moveTo>
                  <a:cubicBezTo>
                    <a:pt x="77" y="44"/>
                    <a:pt x="73" y="52"/>
                    <a:pt x="67" y="58"/>
                  </a:cubicBezTo>
                  <a:cubicBezTo>
                    <a:pt x="60" y="64"/>
                    <a:pt x="51" y="67"/>
                    <a:pt x="42" y="69"/>
                  </a:cubicBezTo>
                  <a:cubicBezTo>
                    <a:pt x="30" y="70"/>
                    <a:pt x="0" y="74"/>
                    <a:pt x="2" y="53"/>
                  </a:cubicBezTo>
                  <a:cubicBezTo>
                    <a:pt x="3" y="45"/>
                    <a:pt x="10" y="37"/>
                    <a:pt x="15" y="31"/>
                  </a:cubicBezTo>
                  <a:cubicBezTo>
                    <a:pt x="17" y="28"/>
                    <a:pt x="19" y="26"/>
                    <a:pt x="21" y="23"/>
                  </a:cubicBezTo>
                  <a:cubicBezTo>
                    <a:pt x="25" y="18"/>
                    <a:pt x="31" y="11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6"/>
                    <a:pt x="43" y="4"/>
                    <a:pt x="45" y="3"/>
                  </a:cubicBezTo>
                  <a:cubicBezTo>
                    <a:pt x="53" y="0"/>
                    <a:pt x="61" y="4"/>
                    <a:pt x="66" y="11"/>
                  </a:cubicBezTo>
                  <a:cubicBezTo>
                    <a:pt x="70" y="18"/>
                    <a:pt x="75" y="27"/>
                    <a:pt x="76" y="35"/>
                  </a:cubicBezTo>
                  <a:close/>
                </a:path>
              </a:pathLst>
            </a:custGeom>
            <a:solidFill>
              <a:srgbClr val="7C354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41"/>
            <p:cNvSpPr/>
            <p:nvPr/>
          </p:nvSpPr>
          <p:spPr>
            <a:xfrm>
              <a:off x="1808" y="1671"/>
              <a:ext cx="71" cy="114"/>
            </a:xfrm>
            <a:custGeom>
              <a:avLst/>
              <a:gdLst/>
              <a:ahLst/>
              <a:cxnLst/>
              <a:rect l="l" t="t" r="r" b="b"/>
              <a:pathLst>
                <a:path w="30" h="48" extrusionOk="0">
                  <a:moveTo>
                    <a:pt x="22" y="0"/>
                  </a:moveTo>
                  <a:cubicBezTo>
                    <a:pt x="17" y="0"/>
                    <a:pt x="14" y="3"/>
                    <a:pt x="14" y="8"/>
                  </a:cubicBezTo>
                  <a:cubicBezTo>
                    <a:pt x="14" y="9"/>
                    <a:pt x="14" y="9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0" y="23"/>
                    <a:pt x="8" y="26"/>
                    <a:pt x="7" y="28"/>
                  </a:cubicBezTo>
                  <a:cubicBezTo>
                    <a:pt x="7" y="28"/>
                    <a:pt x="6" y="29"/>
                    <a:pt x="6" y="30"/>
                  </a:cubicBezTo>
                  <a:cubicBezTo>
                    <a:pt x="6" y="30"/>
                    <a:pt x="5" y="30"/>
                    <a:pt x="5" y="30"/>
                  </a:cubicBezTo>
                  <a:cubicBezTo>
                    <a:pt x="5" y="30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4" y="32"/>
                  </a:cubicBezTo>
                  <a:cubicBezTo>
                    <a:pt x="4" y="32"/>
                    <a:pt x="3" y="33"/>
                    <a:pt x="3" y="33"/>
                  </a:cubicBezTo>
                  <a:cubicBezTo>
                    <a:pt x="0" y="36"/>
                    <a:pt x="0" y="42"/>
                    <a:pt x="3" y="45"/>
                  </a:cubicBezTo>
                  <a:cubicBezTo>
                    <a:pt x="6" y="47"/>
                    <a:pt x="11" y="48"/>
                    <a:pt x="14" y="45"/>
                  </a:cubicBezTo>
                  <a:cubicBezTo>
                    <a:pt x="23" y="34"/>
                    <a:pt x="29" y="22"/>
                    <a:pt x="30" y="8"/>
                  </a:cubicBezTo>
                  <a:cubicBezTo>
                    <a:pt x="30" y="4"/>
                    <a:pt x="26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41"/>
            <p:cNvSpPr/>
            <p:nvPr/>
          </p:nvSpPr>
          <p:spPr>
            <a:xfrm>
              <a:off x="1385" y="1420"/>
              <a:ext cx="97" cy="71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39" y="5"/>
                  </a:moveTo>
                  <a:cubicBezTo>
                    <a:pt x="36" y="2"/>
                    <a:pt x="32" y="0"/>
                    <a:pt x="28" y="3"/>
                  </a:cubicBezTo>
                  <a:cubicBezTo>
                    <a:pt x="20" y="6"/>
                    <a:pt x="13" y="10"/>
                    <a:pt x="5" y="14"/>
                  </a:cubicBezTo>
                  <a:cubicBezTo>
                    <a:pt x="1" y="16"/>
                    <a:pt x="0" y="22"/>
                    <a:pt x="2" y="25"/>
                  </a:cubicBezTo>
                  <a:cubicBezTo>
                    <a:pt x="5" y="29"/>
                    <a:pt x="9" y="30"/>
                    <a:pt x="13" y="28"/>
                  </a:cubicBezTo>
                  <a:cubicBezTo>
                    <a:pt x="21" y="24"/>
                    <a:pt x="28" y="20"/>
                    <a:pt x="36" y="16"/>
                  </a:cubicBezTo>
                  <a:cubicBezTo>
                    <a:pt x="40" y="14"/>
                    <a:pt x="41" y="9"/>
                    <a:pt x="39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41"/>
            <p:cNvSpPr/>
            <p:nvPr/>
          </p:nvSpPr>
          <p:spPr>
            <a:xfrm>
              <a:off x="1905" y="1341"/>
              <a:ext cx="95" cy="43"/>
            </a:xfrm>
            <a:custGeom>
              <a:avLst/>
              <a:gdLst/>
              <a:ahLst/>
              <a:cxnLst/>
              <a:rect l="l" t="t" r="r" b="b"/>
              <a:pathLst>
                <a:path w="40" h="18" extrusionOk="0">
                  <a:moveTo>
                    <a:pt x="32" y="2"/>
                  </a:moveTo>
                  <a:cubicBezTo>
                    <a:pt x="24" y="1"/>
                    <a:pt x="16" y="1"/>
                    <a:pt x="8" y="1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3" y="16"/>
                    <a:pt x="8" y="17"/>
                  </a:cubicBezTo>
                  <a:cubicBezTo>
                    <a:pt x="16" y="17"/>
                    <a:pt x="24" y="17"/>
                    <a:pt x="32" y="18"/>
                  </a:cubicBezTo>
                  <a:cubicBezTo>
                    <a:pt x="36" y="18"/>
                    <a:pt x="40" y="14"/>
                    <a:pt x="40" y="10"/>
                  </a:cubicBezTo>
                  <a:cubicBezTo>
                    <a:pt x="40" y="5"/>
                    <a:pt x="37" y="2"/>
                    <a:pt x="32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41"/>
            <p:cNvSpPr/>
            <p:nvPr/>
          </p:nvSpPr>
          <p:spPr>
            <a:xfrm>
              <a:off x="1233" y="1189"/>
              <a:ext cx="914" cy="513"/>
            </a:xfrm>
            <a:custGeom>
              <a:avLst/>
              <a:gdLst/>
              <a:ahLst/>
              <a:cxnLst/>
              <a:rect l="l" t="t" r="r" b="b"/>
              <a:pathLst>
                <a:path w="385" h="216" extrusionOk="0">
                  <a:moveTo>
                    <a:pt x="293" y="2"/>
                  </a:moveTo>
                  <a:cubicBezTo>
                    <a:pt x="242" y="0"/>
                    <a:pt x="199" y="41"/>
                    <a:pt x="197" y="94"/>
                  </a:cubicBezTo>
                  <a:cubicBezTo>
                    <a:pt x="197" y="99"/>
                    <a:pt x="197" y="104"/>
                    <a:pt x="197" y="109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4" y="110"/>
                    <a:pt x="191" y="110"/>
                    <a:pt x="187" y="111"/>
                  </a:cubicBezTo>
                  <a:cubicBezTo>
                    <a:pt x="185" y="90"/>
                    <a:pt x="177" y="71"/>
                    <a:pt x="163" y="56"/>
                  </a:cubicBezTo>
                  <a:cubicBezTo>
                    <a:pt x="146" y="38"/>
                    <a:pt x="123" y="27"/>
                    <a:pt x="98" y="26"/>
                  </a:cubicBezTo>
                  <a:cubicBezTo>
                    <a:pt x="73" y="25"/>
                    <a:pt x="49" y="34"/>
                    <a:pt x="31" y="51"/>
                  </a:cubicBezTo>
                  <a:cubicBezTo>
                    <a:pt x="13" y="69"/>
                    <a:pt x="2" y="92"/>
                    <a:pt x="1" y="117"/>
                  </a:cubicBezTo>
                  <a:cubicBezTo>
                    <a:pt x="0" y="143"/>
                    <a:pt x="9" y="167"/>
                    <a:pt x="26" y="186"/>
                  </a:cubicBezTo>
                  <a:cubicBezTo>
                    <a:pt x="43" y="204"/>
                    <a:pt x="66" y="215"/>
                    <a:pt x="91" y="216"/>
                  </a:cubicBezTo>
                  <a:cubicBezTo>
                    <a:pt x="92" y="216"/>
                    <a:pt x="93" y="216"/>
                    <a:pt x="94" y="216"/>
                  </a:cubicBezTo>
                  <a:cubicBezTo>
                    <a:pt x="118" y="216"/>
                    <a:pt x="141" y="207"/>
                    <a:pt x="158" y="191"/>
                  </a:cubicBezTo>
                  <a:cubicBezTo>
                    <a:pt x="176" y="174"/>
                    <a:pt x="186" y="151"/>
                    <a:pt x="187" y="127"/>
                  </a:cubicBezTo>
                  <a:cubicBezTo>
                    <a:pt x="192" y="126"/>
                    <a:pt x="196" y="125"/>
                    <a:pt x="201" y="125"/>
                  </a:cubicBezTo>
                  <a:cubicBezTo>
                    <a:pt x="212" y="163"/>
                    <a:pt x="246" y="191"/>
                    <a:pt x="286" y="192"/>
                  </a:cubicBezTo>
                  <a:cubicBezTo>
                    <a:pt x="288" y="192"/>
                    <a:pt x="289" y="192"/>
                    <a:pt x="290" y="192"/>
                  </a:cubicBezTo>
                  <a:cubicBezTo>
                    <a:pt x="314" y="192"/>
                    <a:pt x="336" y="183"/>
                    <a:pt x="353" y="167"/>
                  </a:cubicBezTo>
                  <a:cubicBezTo>
                    <a:pt x="372" y="149"/>
                    <a:pt x="382" y="126"/>
                    <a:pt x="383" y="101"/>
                  </a:cubicBezTo>
                  <a:cubicBezTo>
                    <a:pt x="385" y="48"/>
                    <a:pt x="345" y="4"/>
                    <a:pt x="293" y="2"/>
                  </a:cubicBezTo>
                  <a:close/>
                  <a:moveTo>
                    <a:pt x="150" y="182"/>
                  </a:moveTo>
                  <a:cubicBezTo>
                    <a:pt x="134" y="197"/>
                    <a:pt x="113" y="205"/>
                    <a:pt x="91" y="204"/>
                  </a:cubicBezTo>
                  <a:cubicBezTo>
                    <a:pt x="70" y="203"/>
                    <a:pt x="50" y="194"/>
                    <a:pt x="35" y="178"/>
                  </a:cubicBezTo>
                  <a:cubicBezTo>
                    <a:pt x="20" y="161"/>
                    <a:pt x="13" y="140"/>
                    <a:pt x="13" y="118"/>
                  </a:cubicBezTo>
                  <a:cubicBezTo>
                    <a:pt x="14" y="96"/>
                    <a:pt x="23" y="75"/>
                    <a:pt x="39" y="60"/>
                  </a:cubicBezTo>
                  <a:cubicBezTo>
                    <a:pt x="55" y="46"/>
                    <a:pt x="74" y="38"/>
                    <a:pt x="95" y="38"/>
                  </a:cubicBezTo>
                  <a:cubicBezTo>
                    <a:pt x="96" y="38"/>
                    <a:pt x="97" y="38"/>
                    <a:pt x="98" y="38"/>
                  </a:cubicBezTo>
                  <a:cubicBezTo>
                    <a:pt x="119" y="39"/>
                    <a:pt x="139" y="48"/>
                    <a:pt x="154" y="64"/>
                  </a:cubicBezTo>
                  <a:cubicBezTo>
                    <a:pt x="169" y="80"/>
                    <a:pt x="176" y="102"/>
                    <a:pt x="176" y="124"/>
                  </a:cubicBezTo>
                  <a:cubicBezTo>
                    <a:pt x="175" y="146"/>
                    <a:pt x="166" y="167"/>
                    <a:pt x="150" y="182"/>
                  </a:cubicBezTo>
                  <a:close/>
                  <a:moveTo>
                    <a:pt x="345" y="158"/>
                  </a:moveTo>
                  <a:cubicBezTo>
                    <a:pt x="329" y="173"/>
                    <a:pt x="309" y="181"/>
                    <a:pt x="287" y="180"/>
                  </a:cubicBezTo>
                  <a:cubicBezTo>
                    <a:pt x="242" y="179"/>
                    <a:pt x="207" y="140"/>
                    <a:pt x="209" y="94"/>
                  </a:cubicBezTo>
                  <a:cubicBezTo>
                    <a:pt x="210" y="49"/>
                    <a:pt x="247" y="14"/>
                    <a:pt x="290" y="14"/>
                  </a:cubicBezTo>
                  <a:cubicBezTo>
                    <a:pt x="291" y="14"/>
                    <a:pt x="292" y="14"/>
                    <a:pt x="293" y="14"/>
                  </a:cubicBezTo>
                  <a:cubicBezTo>
                    <a:pt x="338" y="16"/>
                    <a:pt x="373" y="54"/>
                    <a:pt x="371" y="100"/>
                  </a:cubicBezTo>
                  <a:cubicBezTo>
                    <a:pt x="370" y="122"/>
                    <a:pt x="361" y="143"/>
                    <a:pt x="345" y="1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41"/>
            <p:cNvSpPr/>
            <p:nvPr/>
          </p:nvSpPr>
          <p:spPr>
            <a:xfrm>
              <a:off x="933" y="650"/>
              <a:ext cx="1519" cy="753"/>
            </a:xfrm>
            <a:custGeom>
              <a:avLst/>
              <a:gdLst/>
              <a:ahLst/>
              <a:cxnLst/>
              <a:rect l="l" t="t" r="r" b="b"/>
              <a:pathLst>
                <a:path w="639" h="317" extrusionOk="0">
                  <a:moveTo>
                    <a:pt x="628" y="154"/>
                  </a:moveTo>
                  <a:cubicBezTo>
                    <a:pt x="617" y="182"/>
                    <a:pt x="601" y="208"/>
                    <a:pt x="582" y="232"/>
                  </a:cubicBezTo>
                  <a:cubicBezTo>
                    <a:pt x="581" y="248"/>
                    <a:pt x="580" y="264"/>
                    <a:pt x="579" y="279"/>
                  </a:cubicBezTo>
                  <a:cubicBezTo>
                    <a:pt x="579" y="283"/>
                    <a:pt x="574" y="285"/>
                    <a:pt x="572" y="281"/>
                  </a:cubicBezTo>
                  <a:cubicBezTo>
                    <a:pt x="556" y="249"/>
                    <a:pt x="529" y="224"/>
                    <a:pt x="498" y="207"/>
                  </a:cubicBezTo>
                  <a:cubicBezTo>
                    <a:pt x="431" y="171"/>
                    <a:pt x="352" y="177"/>
                    <a:pt x="281" y="196"/>
                  </a:cubicBezTo>
                  <a:cubicBezTo>
                    <a:pt x="211" y="215"/>
                    <a:pt x="134" y="245"/>
                    <a:pt x="98" y="312"/>
                  </a:cubicBezTo>
                  <a:cubicBezTo>
                    <a:pt x="97" y="312"/>
                    <a:pt x="97" y="312"/>
                    <a:pt x="97" y="313"/>
                  </a:cubicBezTo>
                  <a:cubicBezTo>
                    <a:pt x="96" y="315"/>
                    <a:pt x="93" y="317"/>
                    <a:pt x="90" y="314"/>
                  </a:cubicBezTo>
                  <a:cubicBezTo>
                    <a:pt x="48" y="266"/>
                    <a:pt x="48" y="266"/>
                    <a:pt x="48" y="266"/>
                  </a:cubicBezTo>
                  <a:cubicBezTo>
                    <a:pt x="37" y="253"/>
                    <a:pt x="24" y="241"/>
                    <a:pt x="14" y="227"/>
                  </a:cubicBezTo>
                  <a:cubicBezTo>
                    <a:pt x="6" y="215"/>
                    <a:pt x="0" y="200"/>
                    <a:pt x="6" y="185"/>
                  </a:cubicBezTo>
                  <a:cubicBezTo>
                    <a:pt x="11" y="173"/>
                    <a:pt x="24" y="167"/>
                    <a:pt x="37" y="167"/>
                  </a:cubicBezTo>
                  <a:cubicBezTo>
                    <a:pt x="47" y="167"/>
                    <a:pt x="55" y="171"/>
                    <a:pt x="64" y="175"/>
                  </a:cubicBezTo>
                  <a:cubicBezTo>
                    <a:pt x="53" y="156"/>
                    <a:pt x="46" y="133"/>
                    <a:pt x="62" y="115"/>
                  </a:cubicBezTo>
                  <a:cubicBezTo>
                    <a:pt x="70" y="105"/>
                    <a:pt x="84" y="101"/>
                    <a:pt x="96" y="105"/>
                  </a:cubicBezTo>
                  <a:cubicBezTo>
                    <a:pt x="104" y="108"/>
                    <a:pt x="111" y="113"/>
                    <a:pt x="118" y="119"/>
                  </a:cubicBezTo>
                  <a:cubicBezTo>
                    <a:pt x="112" y="97"/>
                    <a:pt x="111" y="73"/>
                    <a:pt x="132" y="59"/>
                  </a:cubicBezTo>
                  <a:cubicBezTo>
                    <a:pt x="146" y="50"/>
                    <a:pt x="164" y="53"/>
                    <a:pt x="175" y="63"/>
                  </a:cubicBezTo>
                  <a:cubicBezTo>
                    <a:pt x="175" y="58"/>
                    <a:pt x="175" y="52"/>
                    <a:pt x="176" y="47"/>
                  </a:cubicBezTo>
                  <a:cubicBezTo>
                    <a:pt x="179" y="37"/>
                    <a:pt x="185" y="27"/>
                    <a:pt x="195" y="22"/>
                  </a:cubicBezTo>
                  <a:cubicBezTo>
                    <a:pt x="207" y="18"/>
                    <a:pt x="219" y="21"/>
                    <a:pt x="229" y="29"/>
                  </a:cubicBezTo>
                  <a:cubicBezTo>
                    <a:pt x="235" y="34"/>
                    <a:pt x="239" y="40"/>
                    <a:pt x="243" y="47"/>
                  </a:cubicBezTo>
                  <a:cubicBezTo>
                    <a:pt x="244" y="38"/>
                    <a:pt x="246" y="29"/>
                    <a:pt x="250" y="21"/>
                  </a:cubicBezTo>
                  <a:cubicBezTo>
                    <a:pt x="255" y="11"/>
                    <a:pt x="264" y="3"/>
                    <a:pt x="276" y="2"/>
                  </a:cubicBezTo>
                  <a:cubicBezTo>
                    <a:pt x="288" y="0"/>
                    <a:pt x="299" y="7"/>
                    <a:pt x="306" y="16"/>
                  </a:cubicBezTo>
                  <a:cubicBezTo>
                    <a:pt x="311" y="22"/>
                    <a:pt x="313" y="29"/>
                    <a:pt x="315" y="36"/>
                  </a:cubicBezTo>
                  <a:cubicBezTo>
                    <a:pt x="317" y="29"/>
                    <a:pt x="320" y="23"/>
                    <a:pt x="324" y="17"/>
                  </a:cubicBezTo>
                  <a:cubicBezTo>
                    <a:pt x="330" y="8"/>
                    <a:pt x="341" y="1"/>
                    <a:pt x="352" y="0"/>
                  </a:cubicBezTo>
                  <a:cubicBezTo>
                    <a:pt x="364" y="0"/>
                    <a:pt x="373" y="8"/>
                    <a:pt x="379" y="17"/>
                  </a:cubicBezTo>
                  <a:cubicBezTo>
                    <a:pt x="382" y="22"/>
                    <a:pt x="383" y="27"/>
                    <a:pt x="384" y="31"/>
                  </a:cubicBezTo>
                  <a:cubicBezTo>
                    <a:pt x="394" y="16"/>
                    <a:pt x="412" y="7"/>
                    <a:pt x="430" y="13"/>
                  </a:cubicBezTo>
                  <a:cubicBezTo>
                    <a:pt x="446" y="18"/>
                    <a:pt x="456" y="33"/>
                    <a:pt x="458" y="48"/>
                  </a:cubicBezTo>
                  <a:cubicBezTo>
                    <a:pt x="461" y="44"/>
                    <a:pt x="464" y="41"/>
                    <a:pt x="468" y="37"/>
                  </a:cubicBezTo>
                  <a:cubicBezTo>
                    <a:pt x="477" y="31"/>
                    <a:pt x="489" y="27"/>
                    <a:pt x="500" y="31"/>
                  </a:cubicBezTo>
                  <a:cubicBezTo>
                    <a:pt x="516" y="37"/>
                    <a:pt x="521" y="51"/>
                    <a:pt x="522" y="66"/>
                  </a:cubicBezTo>
                  <a:cubicBezTo>
                    <a:pt x="524" y="64"/>
                    <a:pt x="526" y="62"/>
                    <a:pt x="529" y="60"/>
                  </a:cubicBezTo>
                  <a:cubicBezTo>
                    <a:pt x="540" y="53"/>
                    <a:pt x="554" y="54"/>
                    <a:pt x="565" y="60"/>
                  </a:cubicBezTo>
                  <a:cubicBezTo>
                    <a:pt x="583" y="70"/>
                    <a:pt x="585" y="91"/>
                    <a:pt x="582" y="110"/>
                  </a:cubicBezTo>
                  <a:cubicBezTo>
                    <a:pt x="589" y="103"/>
                    <a:pt x="596" y="97"/>
                    <a:pt x="606" y="95"/>
                  </a:cubicBezTo>
                  <a:cubicBezTo>
                    <a:pt x="619" y="93"/>
                    <a:pt x="632" y="99"/>
                    <a:pt x="636" y="112"/>
                  </a:cubicBezTo>
                  <a:cubicBezTo>
                    <a:pt x="639" y="126"/>
                    <a:pt x="633" y="141"/>
                    <a:pt x="628" y="1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7" name="Google Shape;1027;p41"/>
          <p:cNvGrpSpPr/>
          <p:nvPr/>
        </p:nvGrpSpPr>
        <p:grpSpPr>
          <a:xfrm>
            <a:off x="6114039" y="706150"/>
            <a:ext cx="2013211" cy="1379825"/>
            <a:chOff x="5563364" y="824875"/>
            <a:chExt cx="2013211" cy="1379825"/>
          </a:xfrm>
        </p:grpSpPr>
        <p:grpSp>
          <p:nvGrpSpPr>
            <p:cNvPr id="1028" name="Google Shape;1028;p41"/>
            <p:cNvGrpSpPr/>
            <p:nvPr/>
          </p:nvGrpSpPr>
          <p:grpSpPr>
            <a:xfrm>
              <a:off x="5563364" y="1141407"/>
              <a:ext cx="1430577" cy="1063293"/>
              <a:chOff x="5563364" y="1141407"/>
              <a:chExt cx="1430577" cy="1063293"/>
            </a:xfrm>
          </p:grpSpPr>
          <p:sp>
            <p:nvSpPr>
              <p:cNvPr id="1029" name="Google Shape;1029;p41"/>
              <p:cNvSpPr/>
              <p:nvPr/>
            </p:nvSpPr>
            <p:spPr>
              <a:xfrm>
                <a:off x="5563364" y="114140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41"/>
              <p:cNvSpPr/>
              <p:nvPr/>
            </p:nvSpPr>
            <p:spPr>
              <a:xfrm>
                <a:off x="6699189" y="189685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31" name="Google Shape;1031;p41"/>
            <p:cNvSpPr/>
            <p:nvPr/>
          </p:nvSpPr>
          <p:spPr>
            <a:xfrm>
              <a:off x="7348248" y="824875"/>
              <a:ext cx="228327" cy="238476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2" name="Google Shape;1032;p41"/>
          <p:cNvGrpSpPr/>
          <p:nvPr/>
        </p:nvGrpSpPr>
        <p:grpSpPr>
          <a:xfrm>
            <a:off x="6787908" y="889139"/>
            <a:ext cx="2637348" cy="1457723"/>
            <a:chOff x="6787908" y="889139"/>
            <a:chExt cx="2637348" cy="1457723"/>
          </a:xfrm>
        </p:grpSpPr>
        <p:grpSp>
          <p:nvGrpSpPr>
            <p:cNvPr id="1033" name="Google Shape;1033;p41"/>
            <p:cNvGrpSpPr/>
            <p:nvPr/>
          </p:nvGrpSpPr>
          <p:grpSpPr>
            <a:xfrm>
              <a:off x="6787908" y="889139"/>
              <a:ext cx="1111007" cy="719245"/>
              <a:chOff x="3496" y="322"/>
              <a:chExt cx="3223" cy="2087"/>
            </a:xfrm>
          </p:grpSpPr>
          <p:sp>
            <p:nvSpPr>
              <p:cNvPr id="1034" name="Google Shape;1034;p41"/>
              <p:cNvSpPr/>
              <p:nvPr/>
            </p:nvSpPr>
            <p:spPr>
              <a:xfrm>
                <a:off x="4069" y="355"/>
                <a:ext cx="2077" cy="2054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861" extrusionOk="0">
                    <a:moveTo>
                      <a:pt x="2474" y="0"/>
                    </a:moveTo>
                    <a:cubicBezTo>
                      <a:pt x="2038" y="0"/>
                      <a:pt x="1618" y="118"/>
                      <a:pt x="1255" y="330"/>
                    </a:cubicBezTo>
                    <a:cubicBezTo>
                      <a:pt x="906" y="533"/>
                      <a:pt x="608" y="822"/>
                      <a:pt x="396" y="1175"/>
                    </a:cubicBezTo>
                    <a:cubicBezTo>
                      <a:pt x="265" y="1391"/>
                      <a:pt x="166" y="1632"/>
                      <a:pt x="107" y="1891"/>
                    </a:cubicBezTo>
                    <a:cubicBezTo>
                      <a:pt x="104" y="1906"/>
                      <a:pt x="100" y="1921"/>
                      <a:pt x="97" y="1936"/>
                    </a:cubicBezTo>
                    <a:cubicBezTo>
                      <a:pt x="0" y="2403"/>
                      <a:pt x="44" y="2866"/>
                      <a:pt x="200" y="3281"/>
                    </a:cubicBezTo>
                    <a:cubicBezTo>
                      <a:pt x="376" y="3751"/>
                      <a:pt x="695" y="4160"/>
                      <a:pt x="1115" y="4444"/>
                    </a:cubicBezTo>
                    <a:cubicBezTo>
                      <a:pt x="1370" y="4617"/>
                      <a:pt x="1662" y="4744"/>
                      <a:pt x="1983" y="4810"/>
                    </a:cubicBezTo>
                    <a:cubicBezTo>
                      <a:pt x="2149" y="4844"/>
                      <a:pt x="2314" y="4861"/>
                      <a:pt x="2478" y="4861"/>
                    </a:cubicBezTo>
                    <a:cubicBezTo>
                      <a:pt x="2788" y="4861"/>
                      <a:pt x="3089" y="4801"/>
                      <a:pt x="3368" y="4691"/>
                    </a:cubicBezTo>
                    <a:cubicBezTo>
                      <a:pt x="3753" y="4539"/>
                      <a:pt x="4095" y="4290"/>
                      <a:pt x="4359" y="3968"/>
                    </a:cubicBezTo>
                    <a:cubicBezTo>
                      <a:pt x="4599" y="3674"/>
                      <a:pt x="4774" y="3321"/>
                      <a:pt x="4856" y="2924"/>
                    </a:cubicBezTo>
                    <a:cubicBezTo>
                      <a:pt x="4903" y="2700"/>
                      <a:pt x="4916" y="2476"/>
                      <a:pt x="4901" y="2258"/>
                    </a:cubicBezTo>
                    <a:cubicBezTo>
                      <a:pt x="4885" y="2031"/>
                      <a:pt x="4837" y="1809"/>
                      <a:pt x="4760" y="1600"/>
                    </a:cubicBezTo>
                    <a:cubicBezTo>
                      <a:pt x="4648" y="1291"/>
                      <a:pt x="4473" y="1008"/>
                      <a:pt x="4249" y="769"/>
                    </a:cubicBezTo>
                    <a:cubicBezTo>
                      <a:pt x="3919" y="415"/>
                      <a:pt x="3480" y="156"/>
                      <a:pt x="2970" y="51"/>
                    </a:cubicBezTo>
                    <a:cubicBezTo>
                      <a:pt x="2804" y="16"/>
                      <a:pt x="2638" y="0"/>
                      <a:pt x="2474" y="0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41"/>
              <p:cNvSpPr/>
              <p:nvPr/>
            </p:nvSpPr>
            <p:spPr>
              <a:xfrm>
                <a:off x="4601" y="322"/>
                <a:ext cx="1265" cy="461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084" extrusionOk="0">
                    <a:moveTo>
                      <a:pt x="632" y="625"/>
                    </a:moveTo>
                    <a:cubicBezTo>
                      <a:pt x="956" y="776"/>
                      <a:pt x="1275" y="952"/>
                      <a:pt x="1626" y="1013"/>
                    </a:cubicBezTo>
                    <a:cubicBezTo>
                      <a:pt x="2032" y="1084"/>
                      <a:pt x="2447" y="996"/>
                      <a:pt x="2844" y="887"/>
                    </a:cubicBezTo>
                    <a:cubicBezTo>
                      <a:pt x="2894" y="873"/>
                      <a:pt x="2944" y="859"/>
                      <a:pt x="2994" y="845"/>
                    </a:cubicBezTo>
                    <a:cubicBezTo>
                      <a:pt x="2664" y="491"/>
                      <a:pt x="2225" y="232"/>
                      <a:pt x="1715" y="127"/>
                    </a:cubicBezTo>
                    <a:cubicBezTo>
                      <a:pt x="1105" y="0"/>
                      <a:pt x="500" y="115"/>
                      <a:pt x="0" y="406"/>
                    </a:cubicBezTo>
                    <a:cubicBezTo>
                      <a:pt x="217" y="446"/>
                      <a:pt x="430" y="532"/>
                      <a:pt x="632" y="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41"/>
              <p:cNvSpPr/>
              <p:nvPr/>
            </p:nvSpPr>
            <p:spPr>
              <a:xfrm>
                <a:off x="4115" y="848"/>
                <a:ext cx="2025" cy="937"/>
              </a:xfrm>
              <a:custGeom>
                <a:avLst/>
                <a:gdLst/>
                <a:ahLst/>
                <a:cxnLst/>
                <a:rect l="l" t="t" r="r" b="b"/>
                <a:pathLst>
                  <a:path w="4793" h="2217" extrusionOk="0">
                    <a:moveTo>
                      <a:pt x="3909" y="955"/>
                    </a:moveTo>
                    <a:cubicBezTo>
                      <a:pt x="3260" y="1284"/>
                      <a:pt x="2435" y="1231"/>
                      <a:pt x="1834" y="822"/>
                    </a:cubicBezTo>
                    <a:cubicBezTo>
                      <a:pt x="1511" y="602"/>
                      <a:pt x="1249" y="289"/>
                      <a:pt x="894" y="124"/>
                    </a:cubicBezTo>
                    <a:cubicBezTo>
                      <a:pt x="705" y="37"/>
                      <a:pt x="495" y="0"/>
                      <a:pt x="288" y="10"/>
                    </a:cubicBezTo>
                    <a:cubicBezTo>
                      <a:pt x="157" y="226"/>
                      <a:pt x="58" y="467"/>
                      <a:pt x="0" y="726"/>
                    </a:cubicBezTo>
                    <a:cubicBezTo>
                      <a:pt x="63" y="725"/>
                      <a:pt x="127" y="731"/>
                      <a:pt x="188" y="745"/>
                    </a:cubicBezTo>
                    <a:cubicBezTo>
                      <a:pt x="418" y="796"/>
                      <a:pt x="620" y="933"/>
                      <a:pt x="797" y="1087"/>
                    </a:cubicBezTo>
                    <a:cubicBezTo>
                      <a:pt x="974" y="1242"/>
                      <a:pt x="1134" y="1417"/>
                      <a:pt x="1317" y="1564"/>
                    </a:cubicBezTo>
                    <a:cubicBezTo>
                      <a:pt x="2009" y="2119"/>
                      <a:pt x="3035" y="2217"/>
                      <a:pt x="3819" y="1802"/>
                    </a:cubicBezTo>
                    <a:cubicBezTo>
                      <a:pt x="4174" y="1614"/>
                      <a:pt x="4472" y="1337"/>
                      <a:pt x="4793" y="1093"/>
                    </a:cubicBezTo>
                    <a:cubicBezTo>
                      <a:pt x="4777" y="866"/>
                      <a:pt x="4729" y="644"/>
                      <a:pt x="4652" y="435"/>
                    </a:cubicBezTo>
                    <a:cubicBezTo>
                      <a:pt x="4414" y="623"/>
                      <a:pt x="4179" y="817"/>
                      <a:pt x="3909" y="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41"/>
              <p:cNvSpPr/>
              <p:nvPr/>
            </p:nvSpPr>
            <p:spPr>
              <a:xfrm>
                <a:off x="4154" y="1729"/>
                <a:ext cx="1757" cy="615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1446" extrusionOk="0">
                    <a:moveTo>
                      <a:pt x="2152" y="808"/>
                    </a:moveTo>
                    <a:cubicBezTo>
                      <a:pt x="1834" y="676"/>
                      <a:pt x="1550" y="478"/>
                      <a:pt x="1250" y="310"/>
                    </a:cubicBezTo>
                    <a:cubicBezTo>
                      <a:pt x="950" y="142"/>
                      <a:pt x="622" y="0"/>
                      <a:pt x="278" y="0"/>
                    </a:cubicBezTo>
                    <a:cubicBezTo>
                      <a:pt x="185" y="0"/>
                      <a:pt x="91" y="12"/>
                      <a:pt x="0" y="36"/>
                    </a:cubicBezTo>
                    <a:cubicBezTo>
                      <a:pt x="177" y="506"/>
                      <a:pt x="495" y="915"/>
                      <a:pt x="915" y="1199"/>
                    </a:cubicBezTo>
                    <a:cubicBezTo>
                      <a:pt x="1481" y="1062"/>
                      <a:pt x="2081" y="1118"/>
                      <a:pt x="2642" y="1273"/>
                    </a:cubicBezTo>
                    <a:cubicBezTo>
                      <a:pt x="2820" y="1322"/>
                      <a:pt x="2995" y="1381"/>
                      <a:pt x="3168" y="1446"/>
                    </a:cubicBezTo>
                    <a:cubicBezTo>
                      <a:pt x="3553" y="1294"/>
                      <a:pt x="3895" y="1045"/>
                      <a:pt x="4159" y="723"/>
                    </a:cubicBezTo>
                    <a:cubicBezTo>
                      <a:pt x="3988" y="807"/>
                      <a:pt x="3809" y="875"/>
                      <a:pt x="3623" y="920"/>
                    </a:cubicBezTo>
                    <a:cubicBezTo>
                      <a:pt x="3137" y="1039"/>
                      <a:pt x="2614" y="999"/>
                      <a:pt x="2152" y="8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41"/>
              <p:cNvSpPr/>
              <p:nvPr/>
            </p:nvSpPr>
            <p:spPr>
              <a:xfrm>
                <a:off x="3496" y="1089"/>
                <a:ext cx="3223" cy="957"/>
              </a:xfrm>
              <a:custGeom>
                <a:avLst/>
                <a:gdLst/>
                <a:ahLst/>
                <a:cxnLst/>
                <a:rect l="l" t="t" r="r" b="b"/>
                <a:pathLst>
                  <a:path w="7629" h="2264" extrusionOk="0">
                    <a:moveTo>
                      <a:pt x="7598" y="1602"/>
                    </a:moveTo>
                    <a:cubicBezTo>
                      <a:pt x="7629" y="1362"/>
                      <a:pt x="7487" y="1148"/>
                      <a:pt x="7176" y="967"/>
                    </a:cubicBezTo>
                    <a:cubicBezTo>
                      <a:pt x="6991" y="859"/>
                      <a:pt x="6597" y="721"/>
                      <a:pt x="6260" y="614"/>
                    </a:cubicBezTo>
                    <a:cubicBezTo>
                      <a:pt x="6266" y="803"/>
                      <a:pt x="6250" y="997"/>
                      <a:pt x="6210" y="1191"/>
                    </a:cubicBezTo>
                    <a:cubicBezTo>
                      <a:pt x="6202" y="1228"/>
                      <a:pt x="6194" y="1265"/>
                      <a:pt x="6184" y="1301"/>
                    </a:cubicBezTo>
                    <a:cubicBezTo>
                      <a:pt x="6403" y="1370"/>
                      <a:pt x="6561" y="1433"/>
                      <a:pt x="6673" y="1484"/>
                    </a:cubicBezTo>
                    <a:cubicBezTo>
                      <a:pt x="6201" y="1565"/>
                      <a:pt x="5221" y="1597"/>
                      <a:pt x="3796" y="1415"/>
                    </a:cubicBezTo>
                    <a:cubicBezTo>
                      <a:pt x="2372" y="1233"/>
                      <a:pt x="1431" y="955"/>
                      <a:pt x="995" y="758"/>
                    </a:cubicBezTo>
                    <a:cubicBezTo>
                      <a:pt x="1079" y="743"/>
                      <a:pt x="1241" y="729"/>
                      <a:pt x="1400" y="717"/>
                    </a:cubicBezTo>
                    <a:cubicBezTo>
                      <a:pt x="1398" y="548"/>
                      <a:pt x="1415" y="376"/>
                      <a:pt x="1451" y="203"/>
                    </a:cubicBezTo>
                    <a:cubicBezTo>
                      <a:pt x="1465" y="134"/>
                      <a:pt x="1483" y="67"/>
                      <a:pt x="1503" y="0"/>
                    </a:cubicBezTo>
                    <a:cubicBezTo>
                      <a:pt x="920" y="44"/>
                      <a:pt x="128" y="181"/>
                      <a:pt x="70" y="639"/>
                    </a:cubicBezTo>
                    <a:cubicBezTo>
                      <a:pt x="0" y="1188"/>
                      <a:pt x="877" y="1470"/>
                      <a:pt x="1251" y="1591"/>
                    </a:cubicBezTo>
                    <a:cubicBezTo>
                      <a:pt x="1501" y="1671"/>
                      <a:pt x="1783" y="1747"/>
                      <a:pt x="2090" y="1817"/>
                    </a:cubicBezTo>
                    <a:cubicBezTo>
                      <a:pt x="2581" y="1930"/>
                      <a:pt x="3133" y="2027"/>
                      <a:pt x="3709" y="2101"/>
                    </a:cubicBezTo>
                    <a:cubicBezTo>
                      <a:pt x="4643" y="2220"/>
                      <a:pt x="5533" y="2264"/>
                      <a:pt x="6215" y="2225"/>
                    </a:cubicBezTo>
                    <a:cubicBezTo>
                      <a:pt x="6608" y="2203"/>
                      <a:pt x="7528" y="2150"/>
                      <a:pt x="7598" y="160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39" name="Google Shape;1039;p41"/>
            <p:cNvGrpSpPr/>
            <p:nvPr/>
          </p:nvGrpSpPr>
          <p:grpSpPr>
            <a:xfrm>
              <a:off x="8498768" y="1657690"/>
              <a:ext cx="926488" cy="689173"/>
              <a:chOff x="6130925" y="4589463"/>
              <a:chExt cx="1227137" cy="912812"/>
            </a:xfrm>
          </p:grpSpPr>
          <p:sp>
            <p:nvSpPr>
              <p:cNvPr id="1040" name="Google Shape;1040;p41"/>
              <p:cNvSpPr/>
              <p:nvPr/>
            </p:nvSpPr>
            <p:spPr>
              <a:xfrm>
                <a:off x="6130925" y="4589463"/>
                <a:ext cx="1227137" cy="912812"/>
              </a:xfrm>
              <a:custGeom>
                <a:avLst/>
                <a:gdLst/>
                <a:ahLst/>
                <a:cxnLst/>
                <a:rect l="l" t="t" r="r" b="b"/>
                <a:pathLst>
                  <a:path w="452" h="336" extrusionOk="0">
                    <a:moveTo>
                      <a:pt x="220" y="11"/>
                    </a:moveTo>
                    <a:cubicBezTo>
                      <a:pt x="0" y="10"/>
                      <a:pt x="8" y="336"/>
                      <a:pt x="228" y="336"/>
                    </a:cubicBezTo>
                    <a:cubicBezTo>
                      <a:pt x="452" y="336"/>
                      <a:pt x="449" y="0"/>
                      <a:pt x="220" y="1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41"/>
              <p:cNvSpPr/>
              <p:nvPr/>
            </p:nvSpPr>
            <p:spPr>
              <a:xfrm>
                <a:off x="6303963" y="4603750"/>
                <a:ext cx="874712" cy="890587"/>
              </a:xfrm>
              <a:custGeom>
                <a:avLst/>
                <a:gdLst/>
                <a:ahLst/>
                <a:cxnLst/>
                <a:rect l="l" t="t" r="r" b="b"/>
                <a:pathLst>
                  <a:path w="322" h="328" extrusionOk="0">
                    <a:moveTo>
                      <a:pt x="316" y="223"/>
                    </a:moveTo>
                    <a:cubicBezTo>
                      <a:pt x="273" y="224"/>
                      <a:pt x="229" y="214"/>
                      <a:pt x="188" y="198"/>
                    </a:cubicBezTo>
                    <a:cubicBezTo>
                      <a:pt x="163" y="188"/>
                      <a:pt x="139" y="175"/>
                      <a:pt x="117" y="159"/>
                    </a:cubicBezTo>
                    <a:cubicBezTo>
                      <a:pt x="126" y="144"/>
                      <a:pt x="137" y="129"/>
                      <a:pt x="148" y="115"/>
                    </a:cubicBezTo>
                    <a:cubicBezTo>
                      <a:pt x="160" y="124"/>
                      <a:pt x="174" y="129"/>
                      <a:pt x="188" y="132"/>
                    </a:cubicBezTo>
                    <a:cubicBezTo>
                      <a:pt x="209" y="135"/>
                      <a:pt x="230" y="133"/>
                      <a:pt x="250" y="127"/>
                    </a:cubicBezTo>
                    <a:cubicBezTo>
                      <a:pt x="271" y="120"/>
                      <a:pt x="291" y="109"/>
                      <a:pt x="306" y="92"/>
                    </a:cubicBezTo>
                    <a:cubicBezTo>
                      <a:pt x="310" y="88"/>
                      <a:pt x="304" y="82"/>
                      <a:pt x="300" y="86"/>
                    </a:cubicBezTo>
                    <a:cubicBezTo>
                      <a:pt x="275" y="113"/>
                      <a:pt x="236" y="127"/>
                      <a:pt x="200" y="124"/>
                    </a:cubicBezTo>
                    <a:cubicBezTo>
                      <a:pt x="184" y="123"/>
                      <a:pt x="167" y="118"/>
                      <a:pt x="154" y="109"/>
                    </a:cubicBezTo>
                    <a:cubicBezTo>
                      <a:pt x="164" y="96"/>
                      <a:pt x="176" y="85"/>
                      <a:pt x="188" y="74"/>
                    </a:cubicBezTo>
                    <a:cubicBezTo>
                      <a:pt x="205" y="59"/>
                      <a:pt x="224" y="46"/>
                      <a:pt x="245" y="35"/>
                    </a:cubicBezTo>
                    <a:cubicBezTo>
                      <a:pt x="250" y="33"/>
                      <a:pt x="245" y="25"/>
                      <a:pt x="240" y="28"/>
                    </a:cubicBezTo>
                    <a:cubicBezTo>
                      <a:pt x="204" y="46"/>
                      <a:pt x="173" y="72"/>
                      <a:pt x="147" y="103"/>
                    </a:cubicBezTo>
                    <a:cubicBezTo>
                      <a:pt x="135" y="92"/>
                      <a:pt x="129" y="77"/>
                      <a:pt x="129" y="61"/>
                    </a:cubicBezTo>
                    <a:cubicBezTo>
                      <a:pt x="129" y="43"/>
                      <a:pt x="135" y="25"/>
                      <a:pt x="146" y="11"/>
                    </a:cubicBezTo>
                    <a:cubicBezTo>
                      <a:pt x="149" y="7"/>
                      <a:pt x="143" y="0"/>
                      <a:pt x="140" y="5"/>
                    </a:cubicBezTo>
                    <a:cubicBezTo>
                      <a:pt x="117" y="32"/>
                      <a:pt x="112" y="75"/>
                      <a:pt x="135" y="103"/>
                    </a:cubicBezTo>
                    <a:cubicBezTo>
                      <a:pt x="137" y="106"/>
                      <a:pt x="139" y="108"/>
                      <a:pt x="141" y="110"/>
                    </a:cubicBezTo>
                    <a:cubicBezTo>
                      <a:pt x="130" y="124"/>
                      <a:pt x="119" y="139"/>
                      <a:pt x="109" y="154"/>
                    </a:cubicBezTo>
                    <a:cubicBezTo>
                      <a:pt x="97" y="144"/>
                      <a:pt x="85" y="134"/>
                      <a:pt x="75" y="122"/>
                    </a:cubicBezTo>
                    <a:cubicBezTo>
                      <a:pt x="59" y="104"/>
                      <a:pt x="46" y="84"/>
                      <a:pt x="39" y="61"/>
                    </a:cubicBezTo>
                    <a:cubicBezTo>
                      <a:pt x="37" y="56"/>
                      <a:pt x="28" y="58"/>
                      <a:pt x="30" y="63"/>
                    </a:cubicBezTo>
                    <a:cubicBezTo>
                      <a:pt x="43" y="103"/>
                      <a:pt x="72" y="136"/>
                      <a:pt x="105" y="161"/>
                    </a:cubicBezTo>
                    <a:cubicBezTo>
                      <a:pt x="99" y="171"/>
                      <a:pt x="93" y="180"/>
                      <a:pt x="87" y="190"/>
                    </a:cubicBezTo>
                    <a:cubicBezTo>
                      <a:pt x="76" y="186"/>
                      <a:pt x="65" y="184"/>
                      <a:pt x="54" y="184"/>
                    </a:cubicBezTo>
                    <a:cubicBezTo>
                      <a:pt x="37" y="184"/>
                      <a:pt x="19" y="189"/>
                      <a:pt x="5" y="199"/>
                    </a:cubicBezTo>
                    <a:cubicBezTo>
                      <a:pt x="0" y="202"/>
                      <a:pt x="5" y="210"/>
                      <a:pt x="9" y="206"/>
                    </a:cubicBezTo>
                    <a:cubicBezTo>
                      <a:pt x="30" y="192"/>
                      <a:pt x="59" y="189"/>
                      <a:pt x="83" y="198"/>
                    </a:cubicBezTo>
                    <a:cubicBezTo>
                      <a:pt x="80" y="203"/>
                      <a:pt x="77" y="207"/>
                      <a:pt x="74" y="212"/>
                    </a:cubicBezTo>
                    <a:cubicBezTo>
                      <a:pt x="62" y="234"/>
                      <a:pt x="51" y="257"/>
                      <a:pt x="45" y="282"/>
                    </a:cubicBezTo>
                    <a:cubicBezTo>
                      <a:pt x="43" y="287"/>
                      <a:pt x="52" y="289"/>
                      <a:pt x="53" y="284"/>
                    </a:cubicBezTo>
                    <a:cubicBezTo>
                      <a:pt x="61" y="254"/>
                      <a:pt x="75" y="227"/>
                      <a:pt x="91" y="201"/>
                    </a:cubicBezTo>
                    <a:cubicBezTo>
                      <a:pt x="102" y="207"/>
                      <a:pt x="112" y="216"/>
                      <a:pt x="117" y="227"/>
                    </a:cubicBezTo>
                    <a:cubicBezTo>
                      <a:pt x="124" y="241"/>
                      <a:pt x="126" y="256"/>
                      <a:pt x="124" y="271"/>
                    </a:cubicBezTo>
                    <a:cubicBezTo>
                      <a:pt x="123" y="288"/>
                      <a:pt x="117" y="304"/>
                      <a:pt x="108" y="319"/>
                    </a:cubicBezTo>
                    <a:cubicBezTo>
                      <a:pt x="105" y="323"/>
                      <a:pt x="113" y="328"/>
                      <a:pt x="116" y="323"/>
                    </a:cubicBezTo>
                    <a:cubicBezTo>
                      <a:pt x="133" y="296"/>
                      <a:pt x="140" y="259"/>
                      <a:pt x="128" y="228"/>
                    </a:cubicBezTo>
                    <a:cubicBezTo>
                      <a:pt x="121" y="213"/>
                      <a:pt x="109" y="201"/>
                      <a:pt x="95" y="194"/>
                    </a:cubicBezTo>
                    <a:cubicBezTo>
                      <a:pt x="101" y="185"/>
                      <a:pt x="106" y="176"/>
                      <a:pt x="111" y="167"/>
                    </a:cubicBezTo>
                    <a:cubicBezTo>
                      <a:pt x="112" y="166"/>
                      <a:pt x="112" y="166"/>
                      <a:pt x="112" y="166"/>
                    </a:cubicBezTo>
                    <a:cubicBezTo>
                      <a:pt x="112" y="167"/>
                      <a:pt x="112" y="167"/>
                      <a:pt x="112" y="167"/>
                    </a:cubicBezTo>
                    <a:cubicBezTo>
                      <a:pt x="151" y="194"/>
                      <a:pt x="196" y="213"/>
                      <a:pt x="242" y="224"/>
                    </a:cubicBezTo>
                    <a:cubicBezTo>
                      <a:pt x="267" y="229"/>
                      <a:pt x="292" y="232"/>
                      <a:pt x="316" y="232"/>
                    </a:cubicBezTo>
                    <a:cubicBezTo>
                      <a:pt x="322" y="232"/>
                      <a:pt x="322" y="223"/>
                      <a:pt x="316" y="22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41"/>
              <p:cNvSpPr/>
              <p:nvPr/>
            </p:nvSpPr>
            <p:spPr>
              <a:xfrm>
                <a:off x="6894513" y="5100638"/>
                <a:ext cx="249237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92" h="25" extrusionOk="0">
                    <a:moveTo>
                      <a:pt x="87" y="15"/>
                    </a:moveTo>
                    <a:cubicBezTo>
                      <a:pt x="61" y="16"/>
                      <a:pt x="33" y="13"/>
                      <a:pt x="10" y="2"/>
                    </a:cubicBezTo>
                    <a:cubicBezTo>
                      <a:pt x="5" y="0"/>
                      <a:pt x="0" y="7"/>
                      <a:pt x="5" y="10"/>
                    </a:cubicBezTo>
                    <a:cubicBezTo>
                      <a:pt x="30" y="21"/>
                      <a:pt x="59" y="25"/>
                      <a:pt x="87" y="24"/>
                    </a:cubicBezTo>
                    <a:cubicBezTo>
                      <a:pt x="92" y="24"/>
                      <a:pt x="92" y="15"/>
                      <a:pt x="87" y="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43"/>
          <p:cNvSpPr txBox="1">
            <a:spLocks noGrp="1"/>
          </p:cNvSpPr>
          <p:nvPr>
            <p:ph type="title"/>
          </p:nvPr>
        </p:nvSpPr>
        <p:spPr>
          <a:xfrm>
            <a:off x="720000" y="566377"/>
            <a:ext cx="5276640" cy="7358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수업이 필요한 이유는 </a:t>
            </a:r>
            <a:r>
              <a:rPr lang="ko-KR" altLang="en-US" b="1" dirty="0" err="1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뭘까요</a:t>
            </a:r>
            <a:r>
              <a:rPr lang="en-US" altLang="ko-KR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dirty="0"/>
          </a:p>
        </p:txBody>
      </p:sp>
      <p:sp>
        <p:nvSpPr>
          <p:cNvPr id="1055" name="Google Shape;1055;p43"/>
          <p:cNvSpPr txBox="1">
            <a:spLocks noGrp="1"/>
          </p:cNvSpPr>
          <p:nvPr>
            <p:ph type="subTitle" idx="1"/>
          </p:nvPr>
        </p:nvSpPr>
        <p:spPr>
          <a:xfrm>
            <a:off x="719999" y="1418310"/>
            <a:ext cx="4696341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-KR" altLang="en-US" sz="2000" b="1" dirty="0">
                <a:latin typeface="둘기마요_고딕" pitchFamily="2" charset="-127"/>
                <a:ea typeface="둘기마요_고딕" pitchFamily="2" charset="-127"/>
              </a:rPr>
              <a:t>진로 수업이 필요한 이유 </a:t>
            </a:r>
            <a:r>
              <a:rPr lang="en-US" altLang="ko-KR" sz="2000" b="1" dirty="0">
                <a:latin typeface="둘기마요_고딕" pitchFamily="2" charset="-127"/>
                <a:ea typeface="둘기마요_고딕" pitchFamily="2" charset="-127"/>
              </a:rPr>
              <a:t>5</a:t>
            </a:r>
            <a:r>
              <a:rPr lang="ko-KR" altLang="en-US" sz="2000" b="1" dirty="0">
                <a:latin typeface="둘기마요_고딕" pitchFamily="2" charset="-127"/>
                <a:ea typeface="둘기마요_고딕" pitchFamily="2" charset="-127"/>
              </a:rPr>
              <a:t>가지를 알아볼까요</a:t>
            </a:r>
            <a:r>
              <a:rPr lang="en-US" altLang="ko-KR" sz="2000" b="1" dirty="0">
                <a:latin typeface="둘기마요_고딕" pitchFamily="2" charset="-127"/>
                <a:ea typeface="둘기마요_고딕" pitchFamily="2" charset="-127"/>
              </a:rPr>
              <a:t>?</a:t>
            </a:r>
            <a:endParaRPr lang="en-US" sz="2000" b="1" dirty="0">
              <a:latin typeface="둘기마요_고딕" pitchFamily="2" charset="-127"/>
              <a:ea typeface="둘기마요_고딕" pitchFamily="2" charset="-127"/>
            </a:endParaRPr>
          </a:p>
          <a:p>
            <a:pPr marL="4826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ko-KR" altLang="en-US" sz="1600" dirty="0">
                <a:latin typeface="둘기마요_고딕" pitchFamily="2" charset="-127"/>
                <a:ea typeface="둘기마요_고딕" pitchFamily="2" charset="-127"/>
              </a:rPr>
              <a:t>자신에게 맞는 꿈을 찾을 수 있어요</a:t>
            </a:r>
            <a:r>
              <a:rPr lang="en-US" altLang="ko-KR" sz="1600" dirty="0">
                <a:latin typeface="둘기마요_고딕" pitchFamily="2" charset="-127"/>
                <a:ea typeface="둘기마요_고딕" pitchFamily="2" charset="-127"/>
              </a:rPr>
              <a:t>.</a:t>
            </a:r>
            <a:r>
              <a:rPr lang="en-US" sz="1600" dirty="0">
                <a:latin typeface="둘기마요_고딕" pitchFamily="2" charset="-127"/>
                <a:ea typeface="둘기마요_고딕" pitchFamily="2" charset="-127"/>
              </a:rPr>
              <a:t> 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ko-KR" altLang="en-US" sz="1600" dirty="0">
                <a:latin typeface="둘기마요_고딕" pitchFamily="2" charset="-127"/>
                <a:ea typeface="둘기마요_고딕" pitchFamily="2" charset="-127"/>
              </a:rPr>
              <a:t>흥미와 적성을 발견해 멋진 미래를 준비 할 수 있어요</a:t>
            </a:r>
            <a:r>
              <a:rPr lang="en-US" altLang="ko-KR" sz="1600" dirty="0">
                <a:latin typeface="둘기마요_고딕" pitchFamily="2" charset="-127"/>
                <a:ea typeface="둘기마요_고딕" pitchFamily="2" charset="-127"/>
              </a:rPr>
              <a:t>.</a:t>
            </a:r>
            <a:endParaRPr sz="1600" dirty="0">
              <a:latin typeface="둘기마요_고딕" pitchFamily="2" charset="-127"/>
              <a:ea typeface="둘기마요_고딕" pitchFamily="2" charset="-127"/>
            </a:endParaRP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ko-KR" altLang="en-US" sz="1600" dirty="0">
                <a:latin typeface="둘기마요_고딕" pitchFamily="2" charset="-127"/>
                <a:ea typeface="둘기마요_고딕" pitchFamily="2" charset="-127"/>
              </a:rPr>
              <a:t>자신감이 생겨 모든 일을 헤쳐 나갈 수 있어요</a:t>
            </a:r>
            <a:r>
              <a:rPr lang="en-US" altLang="ko-KR" sz="1600" dirty="0">
                <a:latin typeface="둘기마요_고딕" pitchFamily="2" charset="-127"/>
                <a:ea typeface="둘기마요_고딕" pitchFamily="2" charset="-127"/>
              </a:rPr>
              <a:t>.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ko-KR" altLang="en-US" sz="1600" dirty="0">
                <a:latin typeface="둘기마요_고딕" pitchFamily="2" charset="-127"/>
                <a:ea typeface="둘기마요_고딕" pitchFamily="2" charset="-127"/>
              </a:rPr>
              <a:t>자신만의 목표를 세우고 목표를 향해 계획을 세워 자신의 꿈을 향해 나아갈 수 있어요</a:t>
            </a:r>
            <a:r>
              <a:rPr lang="en-US" altLang="ko-KR" sz="1600" dirty="0">
                <a:latin typeface="둘기마요_고딕" pitchFamily="2" charset="-127"/>
                <a:ea typeface="둘기마요_고딕" pitchFamily="2" charset="-127"/>
              </a:rPr>
              <a:t>.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ko-KR" altLang="en-US" sz="1600" dirty="0">
                <a:latin typeface="둘기마요_고딕" pitchFamily="2" charset="-127"/>
                <a:ea typeface="둘기마요_고딕" pitchFamily="2" charset="-127"/>
              </a:rPr>
              <a:t>세상에 다양한 직업을 알게 되고 해당 직업에 대한 이해도와 중요성을 알아가요</a:t>
            </a:r>
            <a:r>
              <a:rPr lang="en-US" altLang="ko-KR" sz="1600" dirty="0">
                <a:latin typeface="둘기마요_고딕" pitchFamily="2" charset="-127"/>
                <a:ea typeface="둘기마요_고딕" pitchFamily="2" charset="-127"/>
              </a:rPr>
              <a:t>.</a:t>
            </a:r>
          </a:p>
        </p:txBody>
      </p:sp>
      <p:grpSp>
        <p:nvGrpSpPr>
          <p:cNvPr id="1056" name="Google Shape;1056;p43"/>
          <p:cNvGrpSpPr/>
          <p:nvPr/>
        </p:nvGrpSpPr>
        <p:grpSpPr>
          <a:xfrm>
            <a:off x="5658814" y="1594032"/>
            <a:ext cx="2159552" cy="2113543"/>
            <a:chOff x="5658814" y="1594032"/>
            <a:chExt cx="2159552" cy="2113543"/>
          </a:xfrm>
        </p:grpSpPr>
        <p:grpSp>
          <p:nvGrpSpPr>
            <p:cNvPr id="1057" name="Google Shape;1057;p43"/>
            <p:cNvGrpSpPr/>
            <p:nvPr/>
          </p:nvGrpSpPr>
          <p:grpSpPr>
            <a:xfrm>
              <a:off x="5996640" y="1732495"/>
              <a:ext cx="1483930" cy="1836618"/>
              <a:chOff x="4561176" y="359300"/>
              <a:chExt cx="3336924" cy="4129087"/>
            </a:xfrm>
          </p:grpSpPr>
          <p:sp>
            <p:nvSpPr>
              <p:cNvPr id="1058" name="Google Shape;1058;p43"/>
              <p:cNvSpPr/>
              <p:nvPr/>
            </p:nvSpPr>
            <p:spPr>
              <a:xfrm>
                <a:off x="4561175" y="359300"/>
                <a:ext cx="3336924" cy="3086097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2092" extrusionOk="0">
                    <a:moveTo>
                      <a:pt x="1086" y="2092"/>
                    </a:moveTo>
                    <a:cubicBezTo>
                      <a:pt x="930" y="1732"/>
                      <a:pt x="930" y="1732"/>
                      <a:pt x="930" y="1732"/>
                    </a:cubicBezTo>
                    <a:cubicBezTo>
                      <a:pt x="930" y="1732"/>
                      <a:pt x="738" y="1789"/>
                      <a:pt x="568" y="1719"/>
                    </a:cubicBezTo>
                    <a:cubicBezTo>
                      <a:pt x="5" y="1488"/>
                      <a:pt x="0" y="648"/>
                      <a:pt x="693" y="362"/>
                    </a:cubicBezTo>
                    <a:cubicBezTo>
                      <a:pt x="1569" y="0"/>
                      <a:pt x="2263" y="1006"/>
                      <a:pt x="1487" y="1466"/>
                    </a:cubicBezTo>
                    <a:cubicBezTo>
                      <a:pt x="1642" y="1807"/>
                      <a:pt x="1642" y="1807"/>
                      <a:pt x="1642" y="180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9" name="Google Shape;1059;p43"/>
              <p:cNvSpPr/>
              <p:nvPr/>
            </p:nvSpPr>
            <p:spPr>
              <a:xfrm>
                <a:off x="5574001" y="2145238"/>
                <a:ext cx="804863" cy="97472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661" extrusionOk="0">
                    <a:moveTo>
                      <a:pt x="525" y="599"/>
                    </a:moveTo>
                    <a:cubicBezTo>
                      <a:pt x="390" y="395"/>
                      <a:pt x="237" y="204"/>
                      <a:pt x="69" y="28"/>
                    </a:cubicBezTo>
                    <a:cubicBezTo>
                      <a:pt x="42" y="0"/>
                      <a:pt x="0" y="42"/>
                      <a:pt x="26" y="70"/>
                    </a:cubicBezTo>
                    <a:cubicBezTo>
                      <a:pt x="191" y="243"/>
                      <a:pt x="341" y="430"/>
                      <a:pt x="473" y="629"/>
                    </a:cubicBezTo>
                    <a:cubicBezTo>
                      <a:pt x="495" y="661"/>
                      <a:pt x="546" y="631"/>
                      <a:pt x="525" y="5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0" name="Google Shape;1060;p43"/>
              <p:cNvSpPr/>
              <p:nvPr/>
            </p:nvSpPr>
            <p:spPr>
              <a:xfrm>
                <a:off x="6491575" y="1854725"/>
                <a:ext cx="195263" cy="11239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762" extrusionOk="0">
                    <a:moveTo>
                      <a:pt x="125" y="709"/>
                    </a:moveTo>
                    <a:cubicBezTo>
                      <a:pt x="81" y="488"/>
                      <a:pt x="60" y="264"/>
                      <a:pt x="62" y="39"/>
                    </a:cubicBezTo>
                    <a:cubicBezTo>
                      <a:pt x="62" y="0"/>
                      <a:pt x="2" y="0"/>
                      <a:pt x="2" y="39"/>
                    </a:cubicBezTo>
                    <a:cubicBezTo>
                      <a:pt x="0" y="269"/>
                      <a:pt x="22" y="499"/>
                      <a:pt x="67" y="725"/>
                    </a:cubicBezTo>
                    <a:cubicBezTo>
                      <a:pt x="74" y="762"/>
                      <a:pt x="132" y="746"/>
                      <a:pt x="125" y="7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1" name="Google Shape;1061;p43"/>
              <p:cNvSpPr/>
              <p:nvPr/>
            </p:nvSpPr>
            <p:spPr>
              <a:xfrm>
                <a:off x="5583526" y="1637238"/>
                <a:ext cx="1009651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01" extrusionOk="0">
                    <a:moveTo>
                      <a:pt x="18" y="416"/>
                    </a:moveTo>
                    <a:cubicBezTo>
                      <a:pt x="48" y="474"/>
                      <a:pt x="119" y="501"/>
                      <a:pt x="182" y="485"/>
                    </a:cubicBezTo>
                    <a:cubicBezTo>
                      <a:pt x="258" y="467"/>
                      <a:pt x="291" y="388"/>
                      <a:pt x="286" y="315"/>
                    </a:cubicBezTo>
                    <a:cubicBezTo>
                      <a:pt x="280" y="241"/>
                      <a:pt x="248" y="134"/>
                      <a:pt x="158" y="130"/>
                    </a:cubicBezTo>
                    <a:cubicBezTo>
                      <a:pt x="121" y="129"/>
                      <a:pt x="90" y="152"/>
                      <a:pt x="76" y="186"/>
                    </a:cubicBezTo>
                    <a:cubicBezTo>
                      <a:pt x="61" y="223"/>
                      <a:pt x="69" y="263"/>
                      <a:pt x="89" y="296"/>
                    </a:cubicBezTo>
                    <a:cubicBezTo>
                      <a:pt x="129" y="365"/>
                      <a:pt x="205" y="434"/>
                      <a:pt x="286" y="446"/>
                    </a:cubicBezTo>
                    <a:cubicBezTo>
                      <a:pt x="369" y="457"/>
                      <a:pt x="446" y="403"/>
                      <a:pt x="481" y="330"/>
                    </a:cubicBezTo>
                    <a:cubicBezTo>
                      <a:pt x="501" y="289"/>
                      <a:pt x="510" y="244"/>
                      <a:pt x="512" y="199"/>
                    </a:cubicBezTo>
                    <a:cubicBezTo>
                      <a:pt x="515" y="158"/>
                      <a:pt x="515" y="111"/>
                      <a:pt x="495" y="74"/>
                    </a:cubicBezTo>
                    <a:cubicBezTo>
                      <a:pt x="456" y="0"/>
                      <a:pt x="360" y="6"/>
                      <a:pt x="328" y="82"/>
                    </a:cubicBezTo>
                    <a:cubicBezTo>
                      <a:pt x="294" y="163"/>
                      <a:pt x="345" y="262"/>
                      <a:pt x="421" y="298"/>
                    </a:cubicBezTo>
                    <a:cubicBezTo>
                      <a:pt x="461" y="318"/>
                      <a:pt x="507" y="322"/>
                      <a:pt x="549" y="310"/>
                    </a:cubicBezTo>
                    <a:cubicBezTo>
                      <a:pt x="597" y="298"/>
                      <a:pt x="630" y="268"/>
                      <a:pt x="661" y="231"/>
                    </a:cubicBezTo>
                    <a:cubicBezTo>
                      <a:pt x="685" y="201"/>
                      <a:pt x="643" y="159"/>
                      <a:pt x="618" y="189"/>
                    </a:cubicBezTo>
                    <a:cubicBezTo>
                      <a:pt x="585" y="230"/>
                      <a:pt x="547" y="261"/>
                      <a:pt x="490" y="257"/>
                    </a:cubicBezTo>
                    <a:cubicBezTo>
                      <a:pt x="438" y="253"/>
                      <a:pt x="396" y="214"/>
                      <a:pt x="381" y="165"/>
                    </a:cubicBezTo>
                    <a:cubicBezTo>
                      <a:pt x="375" y="144"/>
                      <a:pt x="375" y="121"/>
                      <a:pt x="385" y="102"/>
                    </a:cubicBezTo>
                    <a:cubicBezTo>
                      <a:pt x="396" y="78"/>
                      <a:pt x="418" y="72"/>
                      <a:pt x="436" y="93"/>
                    </a:cubicBezTo>
                    <a:cubicBezTo>
                      <a:pt x="454" y="115"/>
                      <a:pt x="454" y="147"/>
                      <a:pt x="453" y="174"/>
                    </a:cubicBezTo>
                    <a:cubicBezTo>
                      <a:pt x="453" y="203"/>
                      <a:pt x="451" y="232"/>
                      <a:pt x="443" y="260"/>
                    </a:cubicBezTo>
                    <a:cubicBezTo>
                      <a:pt x="430" y="311"/>
                      <a:pt x="399" y="361"/>
                      <a:pt x="348" y="380"/>
                    </a:cubicBezTo>
                    <a:cubicBezTo>
                      <a:pt x="293" y="402"/>
                      <a:pt x="239" y="372"/>
                      <a:pt x="200" y="335"/>
                    </a:cubicBezTo>
                    <a:cubicBezTo>
                      <a:pt x="170" y="308"/>
                      <a:pt x="108" y="252"/>
                      <a:pt x="132" y="206"/>
                    </a:cubicBezTo>
                    <a:cubicBezTo>
                      <a:pt x="146" y="179"/>
                      <a:pt x="176" y="192"/>
                      <a:pt x="192" y="210"/>
                    </a:cubicBezTo>
                    <a:cubicBezTo>
                      <a:pt x="209" y="231"/>
                      <a:pt x="217" y="261"/>
                      <a:pt x="222" y="287"/>
                    </a:cubicBezTo>
                    <a:cubicBezTo>
                      <a:pt x="232" y="334"/>
                      <a:pt x="230" y="402"/>
                      <a:pt x="178" y="424"/>
                    </a:cubicBezTo>
                    <a:cubicBezTo>
                      <a:pt x="138" y="441"/>
                      <a:pt x="89" y="424"/>
                      <a:pt x="69" y="385"/>
                    </a:cubicBezTo>
                    <a:cubicBezTo>
                      <a:pt x="52" y="351"/>
                      <a:pt x="0" y="381"/>
                      <a:pt x="18" y="4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2" name="Google Shape;1062;p43"/>
              <p:cNvSpPr/>
              <p:nvPr/>
            </p:nvSpPr>
            <p:spPr>
              <a:xfrm>
                <a:off x="6121688" y="935563"/>
                <a:ext cx="777874" cy="442912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01" extrusionOk="0">
                    <a:moveTo>
                      <a:pt x="39" y="69"/>
                    </a:moveTo>
                    <a:cubicBezTo>
                      <a:pt x="200" y="61"/>
                      <a:pt x="360" y="137"/>
                      <a:pt x="454" y="270"/>
                    </a:cubicBezTo>
                    <a:cubicBezTo>
                      <a:pt x="475" y="301"/>
                      <a:pt x="527" y="271"/>
                      <a:pt x="505" y="240"/>
                    </a:cubicBezTo>
                    <a:cubicBezTo>
                      <a:pt x="400" y="90"/>
                      <a:pt x="222" y="0"/>
                      <a:pt x="39" y="9"/>
                    </a:cubicBezTo>
                    <a:cubicBezTo>
                      <a:pt x="0" y="11"/>
                      <a:pt x="0" y="71"/>
                      <a:pt x="39" y="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3" name="Google Shape;1063;p43"/>
              <p:cNvSpPr/>
              <p:nvPr/>
            </p:nvSpPr>
            <p:spPr>
              <a:xfrm>
                <a:off x="6235988" y="1157813"/>
                <a:ext cx="396875" cy="265113"/>
              </a:xfrm>
              <a:custGeom>
                <a:avLst/>
                <a:gdLst/>
                <a:ahLst/>
                <a:cxnLst/>
                <a:rect l="l" t="t" r="r" b="b"/>
                <a:pathLst>
                  <a:path w="270" h="180" extrusionOk="0">
                    <a:moveTo>
                      <a:pt x="25" y="61"/>
                    </a:moveTo>
                    <a:cubicBezTo>
                      <a:pt x="63" y="68"/>
                      <a:pt x="96" y="80"/>
                      <a:pt x="129" y="99"/>
                    </a:cubicBezTo>
                    <a:cubicBezTo>
                      <a:pt x="163" y="118"/>
                      <a:pt x="189" y="139"/>
                      <a:pt x="216" y="168"/>
                    </a:cubicBezTo>
                    <a:cubicBezTo>
                      <a:pt x="227" y="180"/>
                      <a:pt x="247" y="179"/>
                      <a:pt x="258" y="168"/>
                    </a:cubicBezTo>
                    <a:cubicBezTo>
                      <a:pt x="270" y="156"/>
                      <a:pt x="269" y="138"/>
                      <a:pt x="258" y="126"/>
                    </a:cubicBezTo>
                    <a:cubicBezTo>
                      <a:pt x="201" y="63"/>
                      <a:pt x="124" y="19"/>
                      <a:pt x="41" y="3"/>
                    </a:cubicBezTo>
                    <a:cubicBezTo>
                      <a:pt x="25" y="0"/>
                      <a:pt x="8" y="8"/>
                      <a:pt x="4" y="24"/>
                    </a:cubicBezTo>
                    <a:cubicBezTo>
                      <a:pt x="0" y="39"/>
                      <a:pt x="9" y="58"/>
                      <a:pt x="25" y="6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4" name="Google Shape;1064;p43"/>
              <p:cNvSpPr/>
              <p:nvPr/>
            </p:nvSpPr>
            <p:spPr>
              <a:xfrm>
                <a:off x="6282026" y="3399363"/>
                <a:ext cx="1193801" cy="1089024"/>
              </a:xfrm>
              <a:custGeom>
                <a:avLst/>
                <a:gdLst/>
                <a:ahLst/>
                <a:cxnLst/>
                <a:rect l="l" t="t" r="r" b="b"/>
                <a:pathLst>
                  <a:path w="809" h="738" extrusionOk="0">
                    <a:moveTo>
                      <a:pt x="0" y="227"/>
                    </a:moveTo>
                    <a:cubicBezTo>
                      <a:pt x="158" y="738"/>
                      <a:pt x="809" y="376"/>
                      <a:pt x="57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5" name="Google Shape;1065;p43"/>
              <p:cNvSpPr/>
              <p:nvPr/>
            </p:nvSpPr>
            <p:spPr>
              <a:xfrm>
                <a:off x="5840700" y="2654825"/>
                <a:ext cx="1349376" cy="852488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78" extrusionOk="0">
                    <a:moveTo>
                      <a:pt x="226" y="548"/>
                    </a:moveTo>
                    <a:cubicBezTo>
                      <a:pt x="420" y="471"/>
                      <a:pt x="613" y="389"/>
                      <a:pt x="804" y="303"/>
                    </a:cubicBezTo>
                    <a:cubicBezTo>
                      <a:pt x="874" y="272"/>
                      <a:pt x="916" y="183"/>
                      <a:pt x="881" y="111"/>
                    </a:cubicBezTo>
                    <a:cubicBezTo>
                      <a:pt x="847" y="41"/>
                      <a:pt x="763" y="0"/>
                      <a:pt x="689" y="34"/>
                    </a:cubicBezTo>
                    <a:cubicBezTo>
                      <a:pt x="498" y="120"/>
                      <a:pt x="305" y="202"/>
                      <a:pt x="111" y="279"/>
                    </a:cubicBezTo>
                    <a:cubicBezTo>
                      <a:pt x="39" y="307"/>
                      <a:pt x="0" y="401"/>
                      <a:pt x="34" y="471"/>
                    </a:cubicBezTo>
                    <a:cubicBezTo>
                      <a:pt x="69" y="544"/>
                      <a:pt x="149" y="578"/>
                      <a:pt x="226" y="54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6" name="Google Shape;1066;p43"/>
              <p:cNvSpPr/>
              <p:nvPr/>
            </p:nvSpPr>
            <p:spPr>
              <a:xfrm>
                <a:off x="5940713" y="2889775"/>
                <a:ext cx="1349376" cy="852488"/>
              </a:xfrm>
              <a:custGeom>
                <a:avLst/>
                <a:gdLst/>
                <a:ahLst/>
                <a:cxnLst/>
                <a:rect l="l" t="t" r="r" b="b"/>
                <a:pathLst>
                  <a:path w="915" h="578" extrusionOk="0">
                    <a:moveTo>
                      <a:pt x="226" y="547"/>
                    </a:moveTo>
                    <a:cubicBezTo>
                      <a:pt x="420" y="470"/>
                      <a:pt x="613" y="389"/>
                      <a:pt x="804" y="303"/>
                    </a:cubicBezTo>
                    <a:cubicBezTo>
                      <a:pt x="873" y="271"/>
                      <a:pt x="915" y="183"/>
                      <a:pt x="880" y="110"/>
                    </a:cubicBezTo>
                    <a:cubicBezTo>
                      <a:pt x="847" y="40"/>
                      <a:pt x="763" y="0"/>
                      <a:pt x="688" y="33"/>
                    </a:cubicBezTo>
                    <a:cubicBezTo>
                      <a:pt x="497" y="119"/>
                      <a:pt x="305" y="201"/>
                      <a:pt x="110" y="278"/>
                    </a:cubicBezTo>
                    <a:cubicBezTo>
                      <a:pt x="39" y="306"/>
                      <a:pt x="0" y="400"/>
                      <a:pt x="33" y="470"/>
                    </a:cubicBezTo>
                    <a:cubicBezTo>
                      <a:pt x="69" y="544"/>
                      <a:pt x="149" y="578"/>
                      <a:pt x="226" y="54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1067;p43"/>
              <p:cNvSpPr/>
              <p:nvPr/>
            </p:nvSpPr>
            <p:spPr>
              <a:xfrm>
                <a:off x="6039138" y="3123138"/>
                <a:ext cx="1350963" cy="852488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78" extrusionOk="0">
                    <a:moveTo>
                      <a:pt x="226" y="548"/>
                    </a:moveTo>
                    <a:cubicBezTo>
                      <a:pt x="421" y="470"/>
                      <a:pt x="613" y="389"/>
                      <a:pt x="804" y="303"/>
                    </a:cubicBezTo>
                    <a:cubicBezTo>
                      <a:pt x="874" y="271"/>
                      <a:pt x="916" y="183"/>
                      <a:pt x="881" y="111"/>
                    </a:cubicBezTo>
                    <a:cubicBezTo>
                      <a:pt x="847" y="40"/>
                      <a:pt x="764" y="0"/>
                      <a:pt x="689" y="34"/>
                    </a:cubicBezTo>
                    <a:cubicBezTo>
                      <a:pt x="498" y="120"/>
                      <a:pt x="306" y="201"/>
                      <a:pt x="111" y="278"/>
                    </a:cubicBezTo>
                    <a:cubicBezTo>
                      <a:pt x="40" y="307"/>
                      <a:pt x="0" y="401"/>
                      <a:pt x="34" y="471"/>
                    </a:cubicBezTo>
                    <a:cubicBezTo>
                      <a:pt x="69" y="544"/>
                      <a:pt x="150" y="578"/>
                      <a:pt x="226" y="54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68" name="Google Shape;1068;p43"/>
            <p:cNvGrpSpPr/>
            <p:nvPr/>
          </p:nvGrpSpPr>
          <p:grpSpPr>
            <a:xfrm>
              <a:off x="5658814" y="1594032"/>
              <a:ext cx="2159552" cy="2113543"/>
              <a:chOff x="5468314" y="1594032"/>
              <a:chExt cx="2159552" cy="2113543"/>
            </a:xfrm>
          </p:grpSpPr>
          <p:sp>
            <p:nvSpPr>
              <p:cNvPr id="1069" name="Google Shape;1069;p43"/>
              <p:cNvSpPr/>
              <p:nvPr/>
            </p:nvSpPr>
            <p:spPr>
              <a:xfrm>
                <a:off x="5468314" y="1594032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1070;p43"/>
              <p:cNvSpPr/>
              <p:nvPr/>
            </p:nvSpPr>
            <p:spPr>
              <a:xfrm>
                <a:off x="5844889" y="3399732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1071;p43"/>
              <p:cNvSpPr/>
              <p:nvPr/>
            </p:nvSpPr>
            <p:spPr>
              <a:xfrm>
                <a:off x="7333114" y="2602020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684645F5-B492-7231-D292-ADAE5EFDE0F1}"/>
              </a:ext>
            </a:extLst>
          </p:cNvPr>
          <p:cNvCxnSpPr>
            <a:cxnSpLocks/>
          </p:cNvCxnSpPr>
          <p:nvPr/>
        </p:nvCxnSpPr>
        <p:spPr>
          <a:xfrm>
            <a:off x="759795" y="1302250"/>
            <a:ext cx="5275594" cy="0"/>
          </a:xfrm>
          <a:prstGeom prst="line">
            <a:avLst/>
          </a:prstGeom>
          <a:ln w="19050">
            <a:solidFill>
              <a:srgbClr val="759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D228D2E-4F18-3AF9-1F94-4605245C78A1}"/>
              </a:ext>
            </a:extLst>
          </p:cNvPr>
          <p:cNvSpPr txBox="1"/>
          <p:nvPr/>
        </p:nvSpPr>
        <p:spPr>
          <a:xfrm>
            <a:off x="719999" y="4071072"/>
            <a:ext cx="7781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ko-KR" altLang="en-US" sz="1800" b="1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이처럼 진로 수업은 학생들의 미래를 준비하고</a:t>
            </a:r>
            <a:r>
              <a:rPr lang="en-US" altLang="ko-KR" sz="1800" b="1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sz="1800" b="1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자신을 더 이해하며 세상을 넓게 바라볼 수 있게 도와준답니다</a:t>
            </a:r>
            <a:r>
              <a:rPr lang="en-US" altLang="ko-KR" sz="1800" b="1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41"/>
          <p:cNvSpPr txBox="1">
            <a:spLocks noGrp="1"/>
          </p:cNvSpPr>
          <p:nvPr>
            <p:ph type="title"/>
          </p:nvPr>
        </p:nvSpPr>
        <p:spPr>
          <a:xfrm>
            <a:off x="713225" y="2162708"/>
            <a:ext cx="4303500" cy="82027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란</a:t>
            </a:r>
            <a: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41" name="Google Shape;941;p41"/>
          <p:cNvSpPr txBox="1">
            <a:spLocks noGrp="1"/>
          </p:cNvSpPr>
          <p:nvPr>
            <p:ph type="title" idx="2"/>
          </p:nvPr>
        </p:nvSpPr>
        <p:spPr>
          <a:xfrm>
            <a:off x="713225" y="1611167"/>
            <a:ext cx="1652100" cy="75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02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42" name="Google Shape;942;p41"/>
          <p:cNvSpPr txBox="1">
            <a:spLocks noGrp="1"/>
          </p:cNvSpPr>
          <p:nvPr>
            <p:ph type="subTitle" idx="1"/>
          </p:nvPr>
        </p:nvSpPr>
        <p:spPr>
          <a:xfrm>
            <a:off x="713225" y="3057532"/>
            <a:ext cx="4715706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MBTI </a:t>
            </a: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유형에 대해 알아보고 자신의 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MBTI</a:t>
            </a: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를 찾아보아요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!</a:t>
            </a:r>
            <a:endParaRPr lang="ko-KR" altLang="en-US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943" name="Google Shape;943;p41"/>
          <p:cNvGrpSpPr/>
          <p:nvPr/>
        </p:nvGrpSpPr>
        <p:grpSpPr>
          <a:xfrm>
            <a:off x="5576249" y="1778131"/>
            <a:ext cx="2498275" cy="3365369"/>
            <a:chOff x="377" y="187"/>
            <a:chExt cx="2849" cy="3838"/>
          </a:xfrm>
        </p:grpSpPr>
        <p:sp>
          <p:nvSpPr>
            <p:cNvPr id="944" name="Google Shape;944;p41"/>
            <p:cNvSpPr/>
            <p:nvPr/>
          </p:nvSpPr>
          <p:spPr>
            <a:xfrm>
              <a:off x="2744" y="496"/>
              <a:ext cx="482" cy="1620"/>
            </a:xfrm>
            <a:custGeom>
              <a:avLst/>
              <a:gdLst/>
              <a:ahLst/>
              <a:cxnLst/>
              <a:rect l="l" t="t" r="r" b="b"/>
              <a:pathLst>
                <a:path w="203" h="682" extrusionOk="0">
                  <a:moveTo>
                    <a:pt x="19" y="638"/>
                  </a:moveTo>
                  <a:cubicBezTo>
                    <a:pt x="35" y="664"/>
                    <a:pt x="63" y="682"/>
                    <a:pt x="95" y="675"/>
                  </a:cubicBezTo>
                  <a:cubicBezTo>
                    <a:pt x="127" y="668"/>
                    <a:pt x="149" y="640"/>
                    <a:pt x="160" y="609"/>
                  </a:cubicBezTo>
                  <a:cubicBezTo>
                    <a:pt x="166" y="593"/>
                    <a:pt x="170" y="575"/>
                    <a:pt x="172" y="557"/>
                  </a:cubicBezTo>
                  <a:cubicBezTo>
                    <a:pt x="175" y="539"/>
                    <a:pt x="177" y="520"/>
                    <a:pt x="179" y="501"/>
                  </a:cubicBezTo>
                  <a:cubicBezTo>
                    <a:pt x="182" y="463"/>
                    <a:pt x="183" y="424"/>
                    <a:pt x="181" y="385"/>
                  </a:cubicBezTo>
                  <a:cubicBezTo>
                    <a:pt x="178" y="314"/>
                    <a:pt x="166" y="244"/>
                    <a:pt x="146" y="177"/>
                  </a:cubicBezTo>
                  <a:cubicBezTo>
                    <a:pt x="162" y="173"/>
                    <a:pt x="177" y="163"/>
                    <a:pt x="187" y="149"/>
                  </a:cubicBezTo>
                  <a:cubicBezTo>
                    <a:pt x="199" y="131"/>
                    <a:pt x="203" y="108"/>
                    <a:pt x="200" y="86"/>
                  </a:cubicBezTo>
                  <a:cubicBezTo>
                    <a:pt x="198" y="65"/>
                    <a:pt x="191" y="43"/>
                    <a:pt x="178" y="26"/>
                  </a:cubicBezTo>
                  <a:cubicBezTo>
                    <a:pt x="166" y="10"/>
                    <a:pt x="145" y="0"/>
                    <a:pt x="125" y="5"/>
                  </a:cubicBezTo>
                  <a:cubicBezTo>
                    <a:pt x="109" y="9"/>
                    <a:pt x="99" y="23"/>
                    <a:pt x="91" y="37"/>
                  </a:cubicBezTo>
                  <a:cubicBezTo>
                    <a:pt x="80" y="33"/>
                    <a:pt x="69" y="30"/>
                    <a:pt x="58" y="27"/>
                  </a:cubicBezTo>
                  <a:cubicBezTo>
                    <a:pt x="43" y="24"/>
                    <a:pt x="25" y="25"/>
                    <a:pt x="17" y="40"/>
                  </a:cubicBezTo>
                  <a:cubicBezTo>
                    <a:pt x="9" y="53"/>
                    <a:pt x="11" y="71"/>
                    <a:pt x="13" y="86"/>
                  </a:cubicBezTo>
                  <a:cubicBezTo>
                    <a:pt x="15" y="120"/>
                    <a:pt x="22" y="153"/>
                    <a:pt x="32" y="185"/>
                  </a:cubicBezTo>
                  <a:cubicBezTo>
                    <a:pt x="18" y="259"/>
                    <a:pt x="9" y="335"/>
                    <a:pt x="4" y="411"/>
                  </a:cubicBezTo>
                  <a:cubicBezTo>
                    <a:pt x="2" y="452"/>
                    <a:pt x="1" y="492"/>
                    <a:pt x="1" y="533"/>
                  </a:cubicBezTo>
                  <a:cubicBezTo>
                    <a:pt x="0" y="569"/>
                    <a:pt x="0" y="607"/>
                    <a:pt x="19" y="638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2794" y="512"/>
              <a:ext cx="401" cy="414"/>
            </a:xfrm>
            <a:custGeom>
              <a:avLst/>
              <a:gdLst/>
              <a:ahLst/>
              <a:cxnLst/>
              <a:rect l="l" t="t" r="r" b="b"/>
              <a:pathLst>
                <a:path w="169" h="174" extrusionOk="0">
                  <a:moveTo>
                    <a:pt x="1" y="60"/>
                  </a:moveTo>
                  <a:cubicBezTo>
                    <a:pt x="2" y="74"/>
                    <a:pt x="7" y="88"/>
                    <a:pt x="12" y="101"/>
                  </a:cubicBezTo>
                  <a:cubicBezTo>
                    <a:pt x="17" y="114"/>
                    <a:pt x="23" y="127"/>
                    <a:pt x="30" y="138"/>
                  </a:cubicBezTo>
                  <a:cubicBezTo>
                    <a:pt x="37" y="149"/>
                    <a:pt x="46" y="158"/>
                    <a:pt x="56" y="165"/>
                  </a:cubicBezTo>
                  <a:cubicBezTo>
                    <a:pt x="60" y="169"/>
                    <a:pt x="66" y="172"/>
                    <a:pt x="72" y="174"/>
                  </a:cubicBezTo>
                  <a:cubicBezTo>
                    <a:pt x="74" y="174"/>
                    <a:pt x="76" y="174"/>
                    <a:pt x="78" y="173"/>
                  </a:cubicBezTo>
                  <a:cubicBezTo>
                    <a:pt x="79" y="173"/>
                    <a:pt x="80" y="172"/>
                    <a:pt x="80" y="171"/>
                  </a:cubicBezTo>
                  <a:cubicBezTo>
                    <a:pt x="93" y="152"/>
                    <a:pt x="95" y="126"/>
                    <a:pt x="85" y="105"/>
                  </a:cubicBezTo>
                  <a:cubicBezTo>
                    <a:pt x="77" y="89"/>
                    <a:pt x="64" y="77"/>
                    <a:pt x="48" y="70"/>
                  </a:cubicBezTo>
                  <a:cubicBezTo>
                    <a:pt x="58" y="69"/>
                    <a:pt x="68" y="68"/>
                    <a:pt x="78" y="67"/>
                  </a:cubicBezTo>
                  <a:cubicBezTo>
                    <a:pt x="86" y="66"/>
                    <a:pt x="96" y="64"/>
                    <a:pt x="98" y="55"/>
                  </a:cubicBezTo>
                  <a:cubicBezTo>
                    <a:pt x="101" y="60"/>
                    <a:pt x="104" y="64"/>
                    <a:pt x="107" y="69"/>
                  </a:cubicBezTo>
                  <a:cubicBezTo>
                    <a:pt x="101" y="74"/>
                    <a:pt x="98" y="83"/>
                    <a:pt x="100" y="92"/>
                  </a:cubicBezTo>
                  <a:cubicBezTo>
                    <a:pt x="102" y="101"/>
                    <a:pt x="109" y="107"/>
                    <a:pt x="118" y="109"/>
                  </a:cubicBezTo>
                  <a:cubicBezTo>
                    <a:pt x="115" y="122"/>
                    <a:pt x="115" y="136"/>
                    <a:pt x="124" y="147"/>
                  </a:cubicBezTo>
                  <a:cubicBezTo>
                    <a:pt x="132" y="157"/>
                    <a:pt x="147" y="160"/>
                    <a:pt x="157" y="152"/>
                  </a:cubicBezTo>
                  <a:cubicBezTo>
                    <a:pt x="158" y="151"/>
                    <a:pt x="158" y="150"/>
                    <a:pt x="158" y="149"/>
                  </a:cubicBezTo>
                  <a:cubicBezTo>
                    <a:pt x="168" y="139"/>
                    <a:pt x="169" y="120"/>
                    <a:pt x="168" y="106"/>
                  </a:cubicBezTo>
                  <a:cubicBezTo>
                    <a:pt x="166" y="70"/>
                    <a:pt x="157" y="27"/>
                    <a:pt x="123" y="7"/>
                  </a:cubicBezTo>
                  <a:cubicBezTo>
                    <a:pt x="116" y="3"/>
                    <a:pt x="107" y="0"/>
                    <a:pt x="99" y="5"/>
                  </a:cubicBezTo>
                  <a:cubicBezTo>
                    <a:pt x="93" y="9"/>
                    <a:pt x="91" y="16"/>
                    <a:pt x="90" y="22"/>
                  </a:cubicBezTo>
                  <a:cubicBezTo>
                    <a:pt x="90" y="28"/>
                    <a:pt x="91" y="34"/>
                    <a:pt x="92" y="40"/>
                  </a:cubicBezTo>
                  <a:cubicBezTo>
                    <a:pt x="89" y="37"/>
                    <a:pt x="85" y="35"/>
                    <a:pt x="81" y="33"/>
                  </a:cubicBezTo>
                  <a:cubicBezTo>
                    <a:pt x="60" y="23"/>
                    <a:pt x="36" y="19"/>
                    <a:pt x="13" y="21"/>
                  </a:cubicBezTo>
                  <a:cubicBezTo>
                    <a:pt x="11" y="21"/>
                    <a:pt x="10" y="23"/>
                    <a:pt x="10" y="25"/>
                  </a:cubicBezTo>
                  <a:cubicBezTo>
                    <a:pt x="3" y="35"/>
                    <a:pt x="0" y="47"/>
                    <a:pt x="1" y="60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41"/>
            <p:cNvSpPr/>
            <p:nvPr/>
          </p:nvSpPr>
          <p:spPr>
            <a:xfrm>
              <a:off x="2834" y="550"/>
              <a:ext cx="202" cy="347"/>
            </a:xfrm>
            <a:custGeom>
              <a:avLst/>
              <a:gdLst/>
              <a:ahLst/>
              <a:cxnLst/>
              <a:rect l="l" t="t" r="r" b="b"/>
              <a:pathLst>
                <a:path w="85" h="146" extrusionOk="0">
                  <a:moveTo>
                    <a:pt x="4" y="0"/>
                  </a:moveTo>
                  <a:cubicBezTo>
                    <a:pt x="25" y="0"/>
                    <a:pt x="46" y="5"/>
                    <a:pt x="65" y="15"/>
                  </a:cubicBezTo>
                  <a:cubicBezTo>
                    <a:pt x="73" y="19"/>
                    <a:pt x="83" y="24"/>
                    <a:pt x="84" y="34"/>
                  </a:cubicBezTo>
                  <a:cubicBezTo>
                    <a:pt x="85" y="44"/>
                    <a:pt x="78" y="50"/>
                    <a:pt x="69" y="52"/>
                  </a:cubicBezTo>
                  <a:cubicBezTo>
                    <a:pt x="63" y="53"/>
                    <a:pt x="57" y="53"/>
                    <a:pt x="50" y="54"/>
                  </a:cubicBezTo>
                  <a:cubicBezTo>
                    <a:pt x="46" y="54"/>
                    <a:pt x="43" y="55"/>
                    <a:pt x="39" y="55"/>
                  </a:cubicBezTo>
                  <a:cubicBezTo>
                    <a:pt x="66" y="74"/>
                    <a:pt x="80" y="109"/>
                    <a:pt x="72" y="143"/>
                  </a:cubicBezTo>
                  <a:cubicBezTo>
                    <a:pt x="71" y="146"/>
                    <a:pt x="66" y="145"/>
                    <a:pt x="67" y="141"/>
                  </a:cubicBezTo>
                  <a:cubicBezTo>
                    <a:pt x="75" y="107"/>
                    <a:pt x="59" y="72"/>
                    <a:pt x="29" y="55"/>
                  </a:cubicBezTo>
                  <a:cubicBezTo>
                    <a:pt x="26" y="54"/>
                    <a:pt x="28" y="50"/>
                    <a:pt x="30" y="50"/>
                  </a:cubicBezTo>
                  <a:cubicBezTo>
                    <a:pt x="36" y="49"/>
                    <a:pt x="43" y="49"/>
                    <a:pt x="49" y="48"/>
                  </a:cubicBezTo>
                  <a:cubicBezTo>
                    <a:pt x="55" y="48"/>
                    <a:pt x="62" y="48"/>
                    <a:pt x="68" y="46"/>
                  </a:cubicBezTo>
                  <a:cubicBezTo>
                    <a:pt x="73" y="45"/>
                    <a:pt x="79" y="42"/>
                    <a:pt x="79" y="36"/>
                  </a:cubicBezTo>
                  <a:cubicBezTo>
                    <a:pt x="79" y="30"/>
                    <a:pt x="74" y="26"/>
                    <a:pt x="69" y="23"/>
                  </a:cubicBezTo>
                  <a:cubicBezTo>
                    <a:pt x="50" y="11"/>
                    <a:pt x="26" y="6"/>
                    <a:pt x="4" y="5"/>
                  </a:cubicBezTo>
                  <a:cubicBezTo>
                    <a:pt x="0" y="5"/>
                    <a:pt x="0" y="0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41"/>
            <p:cNvSpPr/>
            <p:nvPr/>
          </p:nvSpPr>
          <p:spPr>
            <a:xfrm>
              <a:off x="3043" y="531"/>
              <a:ext cx="83" cy="143"/>
            </a:xfrm>
            <a:custGeom>
              <a:avLst/>
              <a:gdLst/>
              <a:ahLst/>
              <a:cxnLst/>
              <a:rect l="l" t="t" r="r" b="b"/>
              <a:pathLst>
                <a:path w="35" h="60" extrusionOk="0">
                  <a:moveTo>
                    <a:pt x="5" y="54"/>
                  </a:moveTo>
                  <a:cubicBezTo>
                    <a:pt x="7" y="54"/>
                    <a:pt x="10" y="52"/>
                    <a:pt x="11" y="50"/>
                  </a:cubicBezTo>
                  <a:cubicBezTo>
                    <a:pt x="13" y="49"/>
                    <a:pt x="15" y="47"/>
                    <a:pt x="16" y="45"/>
                  </a:cubicBezTo>
                  <a:cubicBezTo>
                    <a:pt x="19" y="41"/>
                    <a:pt x="22" y="37"/>
                    <a:pt x="24" y="32"/>
                  </a:cubicBezTo>
                  <a:cubicBezTo>
                    <a:pt x="28" y="24"/>
                    <a:pt x="29" y="14"/>
                    <a:pt x="28" y="4"/>
                  </a:cubicBezTo>
                  <a:cubicBezTo>
                    <a:pt x="28" y="0"/>
                    <a:pt x="34" y="1"/>
                    <a:pt x="34" y="4"/>
                  </a:cubicBezTo>
                  <a:cubicBezTo>
                    <a:pt x="35" y="16"/>
                    <a:pt x="33" y="27"/>
                    <a:pt x="28" y="37"/>
                  </a:cubicBezTo>
                  <a:cubicBezTo>
                    <a:pt x="25" y="42"/>
                    <a:pt x="22" y="47"/>
                    <a:pt x="18" y="51"/>
                  </a:cubicBezTo>
                  <a:cubicBezTo>
                    <a:pt x="14" y="55"/>
                    <a:pt x="10" y="60"/>
                    <a:pt x="4" y="59"/>
                  </a:cubicBezTo>
                  <a:cubicBezTo>
                    <a:pt x="0" y="59"/>
                    <a:pt x="2" y="53"/>
                    <a:pt x="5" y="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41"/>
            <p:cNvSpPr/>
            <p:nvPr/>
          </p:nvSpPr>
          <p:spPr>
            <a:xfrm>
              <a:off x="3067" y="619"/>
              <a:ext cx="126" cy="159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4" y="61"/>
                  </a:moveTo>
                  <a:cubicBezTo>
                    <a:pt x="30" y="54"/>
                    <a:pt x="47" y="30"/>
                    <a:pt x="46" y="3"/>
                  </a:cubicBezTo>
                  <a:cubicBezTo>
                    <a:pt x="46" y="0"/>
                    <a:pt x="52" y="0"/>
                    <a:pt x="52" y="3"/>
                  </a:cubicBezTo>
                  <a:cubicBezTo>
                    <a:pt x="53" y="32"/>
                    <a:pt x="34" y="59"/>
                    <a:pt x="5" y="66"/>
                  </a:cubicBezTo>
                  <a:cubicBezTo>
                    <a:pt x="2" y="67"/>
                    <a:pt x="0" y="62"/>
                    <a:pt x="4" y="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41"/>
            <p:cNvSpPr/>
            <p:nvPr/>
          </p:nvSpPr>
          <p:spPr>
            <a:xfrm>
              <a:off x="3124" y="747"/>
              <a:ext cx="95" cy="133"/>
            </a:xfrm>
            <a:custGeom>
              <a:avLst/>
              <a:gdLst/>
              <a:ahLst/>
              <a:cxnLst/>
              <a:rect l="l" t="t" r="r" b="b"/>
              <a:pathLst>
                <a:path w="40" h="56" extrusionOk="0">
                  <a:moveTo>
                    <a:pt x="3" y="50"/>
                  </a:moveTo>
                  <a:cubicBezTo>
                    <a:pt x="20" y="40"/>
                    <a:pt x="31" y="23"/>
                    <a:pt x="34" y="4"/>
                  </a:cubicBezTo>
                  <a:cubicBezTo>
                    <a:pt x="35" y="0"/>
                    <a:pt x="40" y="2"/>
                    <a:pt x="39" y="5"/>
                  </a:cubicBezTo>
                  <a:cubicBezTo>
                    <a:pt x="37" y="26"/>
                    <a:pt x="24" y="44"/>
                    <a:pt x="6" y="55"/>
                  </a:cubicBezTo>
                  <a:cubicBezTo>
                    <a:pt x="3" y="56"/>
                    <a:pt x="0" y="52"/>
                    <a:pt x="3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41"/>
            <p:cNvSpPr/>
            <p:nvPr/>
          </p:nvSpPr>
          <p:spPr>
            <a:xfrm>
              <a:off x="964" y="1486"/>
              <a:ext cx="2199" cy="2320"/>
            </a:xfrm>
            <a:custGeom>
              <a:avLst/>
              <a:gdLst/>
              <a:ahLst/>
              <a:cxnLst/>
              <a:rect l="l" t="t" r="r" b="b"/>
              <a:pathLst>
                <a:path w="926" h="977" extrusionOk="0">
                  <a:moveTo>
                    <a:pt x="70" y="479"/>
                  </a:moveTo>
                  <a:cubicBezTo>
                    <a:pt x="70" y="480"/>
                    <a:pt x="70" y="481"/>
                    <a:pt x="70" y="482"/>
                  </a:cubicBezTo>
                  <a:cubicBezTo>
                    <a:pt x="59" y="540"/>
                    <a:pt x="49" y="597"/>
                    <a:pt x="41" y="654"/>
                  </a:cubicBezTo>
                  <a:cubicBezTo>
                    <a:pt x="37" y="683"/>
                    <a:pt x="33" y="711"/>
                    <a:pt x="29" y="740"/>
                  </a:cubicBezTo>
                  <a:cubicBezTo>
                    <a:pt x="26" y="767"/>
                    <a:pt x="21" y="794"/>
                    <a:pt x="22" y="822"/>
                  </a:cubicBezTo>
                  <a:cubicBezTo>
                    <a:pt x="22" y="834"/>
                    <a:pt x="24" y="847"/>
                    <a:pt x="28" y="859"/>
                  </a:cubicBezTo>
                  <a:cubicBezTo>
                    <a:pt x="32" y="870"/>
                    <a:pt x="39" y="880"/>
                    <a:pt x="46" y="889"/>
                  </a:cubicBezTo>
                  <a:cubicBezTo>
                    <a:pt x="62" y="908"/>
                    <a:pt x="82" y="922"/>
                    <a:pt x="103" y="934"/>
                  </a:cubicBezTo>
                  <a:cubicBezTo>
                    <a:pt x="147" y="959"/>
                    <a:pt x="197" y="974"/>
                    <a:pt x="248" y="975"/>
                  </a:cubicBezTo>
                  <a:cubicBezTo>
                    <a:pt x="302" y="977"/>
                    <a:pt x="355" y="966"/>
                    <a:pt x="408" y="958"/>
                  </a:cubicBezTo>
                  <a:cubicBezTo>
                    <a:pt x="435" y="953"/>
                    <a:pt x="462" y="949"/>
                    <a:pt x="489" y="948"/>
                  </a:cubicBezTo>
                  <a:cubicBezTo>
                    <a:pt x="503" y="947"/>
                    <a:pt x="516" y="947"/>
                    <a:pt x="530" y="947"/>
                  </a:cubicBezTo>
                  <a:cubicBezTo>
                    <a:pt x="544" y="948"/>
                    <a:pt x="558" y="950"/>
                    <a:pt x="571" y="952"/>
                  </a:cubicBezTo>
                  <a:cubicBezTo>
                    <a:pt x="596" y="955"/>
                    <a:pt x="622" y="957"/>
                    <a:pt x="645" y="946"/>
                  </a:cubicBezTo>
                  <a:cubicBezTo>
                    <a:pt x="666" y="937"/>
                    <a:pt x="680" y="919"/>
                    <a:pt x="680" y="895"/>
                  </a:cubicBezTo>
                  <a:cubicBezTo>
                    <a:pt x="681" y="869"/>
                    <a:pt x="669" y="846"/>
                    <a:pt x="659" y="823"/>
                  </a:cubicBezTo>
                  <a:cubicBezTo>
                    <a:pt x="654" y="810"/>
                    <a:pt x="649" y="797"/>
                    <a:pt x="649" y="784"/>
                  </a:cubicBezTo>
                  <a:cubicBezTo>
                    <a:pt x="648" y="771"/>
                    <a:pt x="651" y="759"/>
                    <a:pt x="657" y="748"/>
                  </a:cubicBezTo>
                  <a:cubicBezTo>
                    <a:pt x="662" y="738"/>
                    <a:pt x="667" y="728"/>
                    <a:pt x="671" y="717"/>
                  </a:cubicBezTo>
                  <a:cubicBezTo>
                    <a:pt x="674" y="706"/>
                    <a:pt x="674" y="696"/>
                    <a:pt x="671" y="685"/>
                  </a:cubicBezTo>
                  <a:cubicBezTo>
                    <a:pt x="665" y="665"/>
                    <a:pt x="649" y="647"/>
                    <a:pt x="651" y="626"/>
                  </a:cubicBezTo>
                  <a:cubicBezTo>
                    <a:pt x="652" y="613"/>
                    <a:pt x="660" y="602"/>
                    <a:pt x="665" y="590"/>
                  </a:cubicBezTo>
                  <a:cubicBezTo>
                    <a:pt x="670" y="578"/>
                    <a:pt x="673" y="566"/>
                    <a:pt x="675" y="553"/>
                  </a:cubicBezTo>
                  <a:cubicBezTo>
                    <a:pt x="677" y="534"/>
                    <a:pt x="676" y="514"/>
                    <a:pt x="672" y="495"/>
                  </a:cubicBezTo>
                  <a:cubicBezTo>
                    <a:pt x="692" y="486"/>
                    <a:pt x="711" y="475"/>
                    <a:pt x="728" y="463"/>
                  </a:cubicBezTo>
                  <a:cubicBezTo>
                    <a:pt x="761" y="439"/>
                    <a:pt x="789" y="409"/>
                    <a:pt x="811" y="374"/>
                  </a:cubicBezTo>
                  <a:cubicBezTo>
                    <a:pt x="832" y="341"/>
                    <a:pt x="846" y="304"/>
                    <a:pt x="853" y="265"/>
                  </a:cubicBezTo>
                  <a:cubicBezTo>
                    <a:pt x="867" y="273"/>
                    <a:pt x="887" y="269"/>
                    <a:pt x="897" y="255"/>
                  </a:cubicBezTo>
                  <a:cubicBezTo>
                    <a:pt x="906" y="242"/>
                    <a:pt x="904" y="225"/>
                    <a:pt x="894" y="214"/>
                  </a:cubicBezTo>
                  <a:cubicBezTo>
                    <a:pt x="903" y="213"/>
                    <a:pt x="910" y="209"/>
                    <a:pt x="916" y="202"/>
                  </a:cubicBezTo>
                  <a:cubicBezTo>
                    <a:pt x="924" y="192"/>
                    <a:pt x="926" y="179"/>
                    <a:pt x="923" y="167"/>
                  </a:cubicBezTo>
                  <a:cubicBezTo>
                    <a:pt x="920" y="154"/>
                    <a:pt x="913" y="143"/>
                    <a:pt x="905" y="133"/>
                  </a:cubicBezTo>
                  <a:cubicBezTo>
                    <a:pt x="898" y="123"/>
                    <a:pt x="890" y="113"/>
                    <a:pt x="881" y="104"/>
                  </a:cubicBezTo>
                  <a:cubicBezTo>
                    <a:pt x="864" y="84"/>
                    <a:pt x="845" y="66"/>
                    <a:pt x="825" y="49"/>
                  </a:cubicBezTo>
                  <a:cubicBezTo>
                    <a:pt x="816" y="40"/>
                    <a:pt x="806" y="32"/>
                    <a:pt x="795" y="25"/>
                  </a:cubicBezTo>
                  <a:cubicBezTo>
                    <a:pt x="785" y="17"/>
                    <a:pt x="774" y="9"/>
                    <a:pt x="762" y="4"/>
                  </a:cubicBezTo>
                  <a:cubicBezTo>
                    <a:pt x="753" y="0"/>
                    <a:pt x="741" y="0"/>
                    <a:pt x="734" y="9"/>
                  </a:cubicBezTo>
                  <a:cubicBezTo>
                    <a:pt x="730" y="13"/>
                    <a:pt x="728" y="19"/>
                    <a:pt x="730" y="25"/>
                  </a:cubicBezTo>
                  <a:cubicBezTo>
                    <a:pt x="721" y="24"/>
                    <a:pt x="712" y="29"/>
                    <a:pt x="707" y="37"/>
                  </a:cubicBezTo>
                  <a:cubicBezTo>
                    <a:pt x="702" y="46"/>
                    <a:pt x="704" y="57"/>
                    <a:pt x="710" y="64"/>
                  </a:cubicBezTo>
                  <a:cubicBezTo>
                    <a:pt x="696" y="67"/>
                    <a:pt x="682" y="72"/>
                    <a:pt x="670" y="79"/>
                  </a:cubicBezTo>
                  <a:cubicBezTo>
                    <a:pt x="644" y="93"/>
                    <a:pt x="624" y="115"/>
                    <a:pt x="612" y="141"/>
                  </a:cubicBezTo>
                  <a:cubicBezTo>
                    <a:pt x="600" y="168"/>
                    <a:pt x="596" y="198"/>
                    <a:pt x="602" y="226"/>
                  </a:cubicBezTo>
                  <a:cubicBezTo>
                    <a:pt x="591" y="228"/>
                    <a:pt x="581" y="230"/>
                    <a:pt x="571" y="234"/>
                  </a:cubicBezTo>
                  <a:cubicBezTo>
                    <a:pt x="534" y="249"/>
                    <a:pt x="468" y="310"/>
                    <a:pt x="456" y="307"/>
                  </a:cubicBezTo>
                  <a:cubicBezTo>
                    <a:pt x="414" y="297"/>
                    <a:pt x="369" y="300"/>
                    <a:pt x="328" y="315"/>
                  </a:cubicBezTo>
                  <a:cubicBezTo>
                    <a:pt x="323" y="312"/>
                    <a:pt x="319" y="310"/>
                    <a:pt x="314" y="307"/>
                  </a:cubicBezTo>
                  <a:cubicBezTo>
                    <a:pt x="282" y="288"/>
                    <a:pt x="247" y="275"/>
                    <a:pt x="211" y="267"/>
                  </a:cubicBezTo>
                  <a:cubicBezTo>
                    <a:pt x="193" y="264"/>
                    <a:pt x="0" y="461"/>
                    <a:pt x="70" y="4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41"/>
            <p:cNvSpPr/>
            <p:nvPr/>
          </p:nvSpPr>
          <p:spPr>
            <a:xfrm>
              <a:off x="377" y="436"/>
              <a:ext cx="483" cy="1620"/>
            </a:xfrm>
            <a:custGeom>
              <a:avLst/>
              <a:gdLst/>
              <a:ahLst/>
              <a:cxnLst/>
              <a:rect l="l" t="t" r="r" b="b"/>
              <a:pathLst>
                <a:path w="203" h="682" extrusionOk="0">
                  <a:moveTo>
                    <a:pt x="184" y="638"/>
                  </a:moveTo>
                  <a:cubicBezTo>
                    <a:pt x="168" y="664"/>
                    <a:pt x="140" y="682"/>
                    <a:pt x="109" y="676"/>
                  </a:cubicBezTo>
                  <a:cubicBezTo>
                    <a:pt x="76" y="668"/>
                    <a:pt x="54" y="640"/>
                    <a:pt x="43" y="610"/>
                  </a:cubicBezTo>
                  <a:cubicBezTo>
                    <a:pt x="37" y="593"/>
                    <a:pt x="33" y="575"/>
                    <a:pt x="31" y="557"/>
                  </a:cubicBezTo>
                  <a:cubicBezTo>
                    <a:pt x="28" y="539"/>
                    <a:pt x="26" y="520"/>
                    <a:pt x="24" y="501"/>
                  </a:cubicBezTo>
                  <a:cubicBezTo>
                    <a:pt x="21" y="463"/>
                    <a:pt x="20" y="424"/>
                    <a:pt x="22" y="385"/>
                  </a:cubicBezTo>
                  <a:cubicBezTo>
                    <a:pt x="25" y="314"/>
                    <a:pt x="37" y="244"/>
                    <a:pt x="57" y="177"/>
                  </a:cubicBezTo>
                  <a:cubicBezTo>
                    <a:pt x="41" y="173"/>
                    <a:pt x="26" y="163"/>
                    <a:pt x="17" y="149"/>
                  </a:cubicBezTo>
                  <a:cubicBezTo>
                    <a:pt x="4" y="131"/>
                    <a:pt x="0" y="108"/>
                    <a:pt x="3" y="86"/>
                  </a:cubicBezTo>
                  <a:cubicBezTo>
                    <a:pt x="5" y="65"/>
                    <a:pt x="12" y="43"/>
                    <a:pt x="25" y="26"/>
                  </a:cubicBezTo>
                  <a:cubicBezTo>
                    <a:pt x="37" y="10"/>
                    <a:pt x="58" y="0"/>
                    <a:pt x="78" y="5"/>
                  </a:cubicBezTo>
                  <a:cubicBezTo>
                    <a:pt x="94" y="9"/>
                    <a:pt x="104" y="23"/>
                    <a:pt x="112" y="37"/>
                  </a:cubicBezTo>
                  <a:cubicBezTo>
                    <a:pt x="123" y="33"/>
                    <a:pt x="134" y="30"/>
                    <a:pt x="145" y="27"/>
                  </a:cubicBezTo>
                  <a:cubicBezTo>
                    <a:pt x="160" y="24"/>
                    <a:pt x="178" y="25"/>
                    <a:pt x="186" y="40"/>
                  </a:cubicBezTo>
                  <a:cubicBezTo>
                    <a:pt x="194" y="54"/>
                    <a:pt x="192" y="71"/>
                    <a:pt x="190" y="86"/>
                  </a:cubicBezTo>
                  <a:cubicBezTo>
                    <a:pt x="188" y="120"/>
                    <a:pt x="181" y="153"/>
                    <a:pt x="171" y="185"/>
                  </a:cubicBezTo>
                  <a:cubicBezTo>
                    <a:pt x="185" y="259"/>
                    <a:pt x="194" y="335"/>
                    <a:pt x="199" y="411"/>
                  </a:cubicBezTo>
                  <a:cubicBezTo>
                    <a:pt x="201" y="452"/>
                    <a:pt x="203" y="492"/>
                    <a:pt x="203" y="533"/>
                  </a:cubicBezTo>
                  <a:cubicBezTo>
                    <a:pt x="203" y="569"/>
                    <a:pt x="203" y="607"/>
                    <a:pt x="184" y="638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41"/>
            <p:cNvSpPr/>
            <p:nvPr/>
          </p:nvSpPr>
          <p:spPr>
            <a:xfrm>
              <a:off x="396" y="282"/>
              <a:ext cx="430" cy="689"/>
            </a:xfrm>
            <a:custGeom>
              <a:avLst/>
              <a:gdLst/>
              <a:ahLst/>
              <a:cxnLst/>
              <a:rect l="l" t="t" r="r" b="b"/>
              <a:pathLst>
                <a:path w="430" h="689" extrusionOk="0">
                  <a:moveTo>
                    <a:pt x="121" y="689"/>
                  </a:moveTo>
                  <a:lnTo>
                    <a:pt x="0" y="632"/>
                  </a:lnTo>
                  <a:lnTo>
                    <a:pt x="309" y="0"/>
                  </a:lnTo>
                  <a:lnTo>
                    <a:pt x="430" y="57"/>
                  </a:lnTo>
                  <a:lnTo>
                    <a:pt x="121" y="68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41"/>
            <p:cNvSpPr/>
            <p:nvPr/>
          </p:nvSpPr>
          <p:spPr>
            <a:xfrm>
              <a:off x="700" y="187"/>
              <a:ext cx="145" cy="171"/>
            </a:xfrm>
            <a:custGeom>
              <a:avLst/>
              <a:gdLst/>
              <a:ahLst/>
              <a:cxnLst/>
              <a:rect l="l" t="t" r="r" b="b"/>
              <a:pathLst>
                <a:path w="61" h="72" extrusionOk="0">
                  <a:moveTo>
                    <a:pt x="2" y="40"/>
                  </a:moveTo>
                  <a:cubicBezTo>
                    <a:pt x="2" y="40"/>
                    <a:pt x="0" y="48"/>
                    <a:pt x="5" y="51"/>
                  </a:cubicBezTo>
                  <a:cubicBezTo>
                    <a:pt x="11" y="54"/>
                    <a:pt x="19" y="51"/>
                    <a:pt x="19" y="51"/>
                  </a:cubicBezTo>
                  <a:cubicBezTo>
                    <a:pt x="19" y="51"/>
                    <a:pt x="18" y="57"/>
                    <a:pt x="25" y="62"/>
                  </a:cubicBezTo>
                  <a:cubicBezTo>
                    <a:pt x="32" y="66"/>
                    <a:pt x="39" y="61"/>
                    <a:pt x="39" y="61"/>
                  </a:cubicBezTo>
                  <a:cubicBezTo>
                    <a:pt x="39" y="61"/>
                    <a:pt x="38" y="67"/>
                    <a:pt x="41" y="70"/>
                  </a:cubicBezTo>
                  <a:cubicBezTo>
                    <a:pt x="45" y="72"/>
                    <a:pt x="53" y="64"/>
                    <a:pt x="53" y="64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5"/>
                    <a:pt x="57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0"/>
                    <a:pt x="48" y="0"/>
                    <a:pt x="46" y="2"/>
                  </a:cubicBezTo>
                  <a:lnTo>
                    <a:pt x="2" y="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41"/>
            <p:cNvSpPr/>
            <p:nvPr/>
          </p:nvSpPr>
          <p:spPr>
            <a:xfrm>
              <a:off x="774" y="187"/>
              <a:ext cx="71" cy="66"/>
            </a:xfrm>
            <a:custGeom>
              <a:avLst/>
              <a:gdLst/>
              <a:ahLst/>
              <a:cxnLst/>
              <a:rect l="l" t="t" r="r" b="b"/>
              <a:pathLst>
                <a:path w="30" h="28" extrusionOk="0">
                  <a:moveTo>
                    <a:pt x="27" y="28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6" y="0"/>
                    <a:pt x="30" y="5"/>
                    <a:pt x="29" y="10"/>
                  </a:cubicBezTo>
                  <a:lnTo>
                    <a:pt x="27" y="2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41"/>
            <p:cNvSpPr/>
            <p:nvPr/>
          </p:nvSpPr>
          <p:spPr>
            <a:xfrm>
              <a:off x="425" y="306"/>
              <a:ext cx="318" cy="624"/>
            </a:xfrm>
            <a:custGeom>
              <a:avLst/>
              <a:gdLst/>
              <a:ahLst/>
              <a:cxnLst/>
              <a:rect l="l" t="t" r="r" b="b"/>
              <a:pathLst>
                <a:path w="134" h="263" extrusionOk="0">
                  <a:moveTo>
                    <a:pt x="128" y="4"/>
                  </a:moveTo>
                  <a:cubicBezTo>
                    <a:pt x="97" y="71"/>
                    <a:pt x="65" y="137"/>
                    <a:pt x="31" y="202"/>
                  </a:cubicBezTo>
                  <a:cubicBezTo>
                    <a:pt x="21" y="220"/>
                    <a:pt x="12" y="239"/>
                    <a:pt x="2" y="257"/>
                  </a:cubicBezTo>
                  <a:cubicBezTo>
                    <a:pt x="0" y="260"/>
                    <a:pt x="5" y="263"/>
                    <a:pt x="7" y="260"/>
                  </a:cubicBezTo>
                  <a:cubicBezTo>
                    <a:pt x="42" y="195"/>
                    <a:pt x="75" y="129"/>
                    <a:pt x="107" y="63"/>
                  </a:cubicBezTo>
                  <a:cubicBezTo>
                    <a:pt x="115" y="44"/>
                    <a:pt x="124" y="25"/>
                    <a:pt x="133" y="7"/>
                  </a:cubicBezTo>
                  <a:cubicBezTo>
                    <a:pt x="134" y="3"/>
                    <a:pt x="129" y="0"/>
                    <a:pt x="128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41"/>
            <p:cNvSpPr/>
            <p:nvPr/>
          </p:nvSpPr>
          <p:spPr>
            <a:xfrm>
              <a:off x="501" y="325"/>
              <a:ext cx="304" cy="631"/>
            </a:xfrm>
            <a:custGeom>
              <a:avLst/>
              <a:gdLst/>
              <a:ahLst/>
              <a:cxnLst/>
              <a:rect l="l" t="t" r="r" b="b"/>
              <a:pathLst>
                <a:path w="128" h="266" extrusionOk="0">
                  <a:moveTo>
                    <a:pt x="121" y="3"/>
                  </a:moveTo>
                  <a:cubicBezTo>
                    <a:pt x="90" y="70"/>
                    <a:pt x="59" y="137"/>
                    <a:pt x="28" y="204"/>
                  </a:cubicBezTo>
                  <a:cubicBezTo>
                    <a:pt x="19" y="223"/>
                    <a:pt x="11" y="241"/>
                    <a:pt x="2" y="260"/>
                  </a:cubicBezTo>
                  <a:cubicBezTo>
                    <a:pt x="0" y="264"/>
                    <a:pt x="5" y="266"/>
                    <a:pt x="7" y="263"/>
                  </a:cubicBezTo>
                  <a:cubicBezTo>
                    <a:pt x="38" y="196"/>
                    <a:pt x="69" y="129"/>
                    <a:pt x="100" y="62"/>
                  </a:cubicBezTo>
                  <a:cubicBezTo>
                    <a:pt x="109" y="44"/>
                    <a:pt x="117" y="25"/>
                    <a:pt x="126" y="6"/>
                  </a:cubicBezTo>
                  <a:cubicBezTo>
                    <a:pt x="128" y="3"/>
                    <a:pt x="123" y="0"/>
                    <a:pt x="12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41"/>
            <p:cNvSpPr/>
            <p:nvPr/>
          </p:nvSpPr>
          <p:spPr>
            <a:xfrm>
              <a:off x="411" y="453"/>
              <a:ext cx="399" cy="413"/>
            </a:xfrm>
            <a:custGeom>
              <a:avLst/>
              <a:gdLst/>
              <a:ahLst/>
              <a:cxnLst/>
              <a:rect l="l" t="t" r="r" b="b"/>
              <a:pathLst>
                <a:path w="168" h="174" extrusionOk="0">
                  <a:moveTo>
                    <a:pt x="167" y="60"/>
                  </a:moveTo>
                  <a:cubicBezTo>
                    <a:pt x="166" y="74"/>
                    <a:pt x="161" y="88"/>
                    <a:pt x="156" y="101"/>
                  </a:cubicBezTo>
                  <a:cubicBezTo>
                    <a:pt x="151" y="114"/>
                    <a:pt x="145" y="127"/>
                    <a:pt x="138" y="138"/>
                  </a:cubicBezTo>
                  <a:cubicBezTo>
                    <a:pt x="131" y="149"/>
                    <a:pt x="123" y="158"/>
                    <a:pt x="112" y="165"/>
                  </a:cubicBezTo>
                  <a:cubicBezTo>
                    <a:pt x="108" y="169"/>
                    <a:pt x="102" y="172"/>
                    <a:pt x="96" y="174"/>
                  </a:cubicBezTo>
                  <a:cubicBezTo>
                    <a:pt x="94" y="174"/>
                    <a:pt x="92" y="174"/>
                    <a:pt x="90" y="173"/>
                  </a:cubicBezTo>
                  <a:cubicBezTo>
                    <a:pt x="89" y="173"/>
                    <a:pt x="88" y="172"/>
                    <a:pt x="88" y="171"/>
                  </a:cubicBezTo>
                  <a:cubicBezTo>
                    <a:pt x="75" y="152"/>
                    <a:pt x="74" y="126"/>
                    <a:pt x="84" y="105"/>
                  </a:cubicBezTo>
                  <a:cubicBezTo>
                    <a:pt x="91" y="89"/>
                    <a:pt x="104" y="77"/>
                    <a:pt x="120" y="70"/>
                  </a:cubicBezTo>
                  <a:cubicBezTo>
                    <a:pt x="110" y="69"/>
                    <a:pt x="100" y="68"/>
                    <a:pt x="90" y="67"/>
                  </a:cubicBezTo>
                  <a:cubicBezTo>
                    <a:pt x="82" y="66"/>
                    <a:pt x="72" y="64"/>
                    <a:pt x="70" y="55"/>
                  </a:cubicBezTo>
                  <a:cubicBezTo>
                    <a:pt x="67" y="60"/>
                    <a:pt x="64" y="64"/>
                    <a:pt x="61" y="69"/>
                  </a:cubicBezTo>
                  <a:cubicBezTo>
                    <a:pt x="67" y="74"/>
                    <a:pt x="70" y="84"/>
                    <a:pt x="68" y="92"/>
                  </a:cubicBezTo>
                  <a:cubicBezTo>
                    <a:pt x="66" y="101"/>
                    <a:pt x="59" y="107"/>
                    <a:pt x="50" y="109"/>
                  </a:cubicBezTo>
                  <a:cubicBezTo>
                    <a:pt x="53" y="122"/>
                    <a:pt x="53" y="136"/>
                    <a:pt x="44" y="147"/>
                  </a:cubicBezTo>
                  <a:cubicBezTo>
                    <a:pt x="36" y="157"/>
                    <a:pt x="21" y="160"/>
                    <a:pt x="11" y="152"/>
                  </a:cubicBezTo>
                  <a:cubicBezTo>
                    <a:pt x="10" y="152"/>
                    <a:pt x="10" y="150"/>
                    <a:pt x="10" y="149"/>
                  </a:cubicBezTo>
                  <a:cubicBezTo>
                    <a:pt x="0" y="139"/>
                    <a:pt x="0" y="120"/>
                    <a:pt x="0" y="106"/>
                  </a:cubicBezTo>
                  <a:cubicBezTo>
                    <a:pt x="2" y="70"/>
                    <a:pt x="11" y="27"/>
                    <a:pt x="45" y="7"/>
                  </a:cubicBezTo>
                  <a:cubicBezTo>
                    <a:pt x="52" y="3"/>
                    <a:pt x="61" y="0"/>
                    <a:pt x="69" y="5"/>
                  </a:cubicBezTo>
                  <a:cubicBezTo>
                    <a:pt x="75" y="9"/>
                    <a:pt x="77" y="16"/>
                    <a:pt x="78" y="22"/>
                  </a:cubicBezTo>
                  <a:cubicBezTo>
                    <a:pt x="78" y="28"/>
                    <a:pt x="77" y="34"/>
                    <a:pt x="76" y="40"/>
                  </a:cubicBezTo>
                  <a:cubicBezTo>
                    <a:pt x="79" y="37"/>
                    <a:pt x="83" y="35"/>
                    <a:pt x="87" y="33"/>
                  </a:cubicBezTo>
                  <a:cubicBezTo>
                    <a:pt x="108" y="23"/>
                    <a:pt x="132" y="19"/>
                    <a:pt x="155" y="21"/>
                  </a:cubicBezTo>
                  <a:cubicBezTo>
                    <a:pt x="157" y="21"/>
                    <a:pt x="158" y="23"/>
                    <a:pt x="158" y="25"/>
                  </a:cubicBezTo>
                  <a:cubicBezTo>
                    <a:pt x="165" y="35"/>
                    <a:pt x="168" y="47"/>
                    <a:pt x="167" y="60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41"/>
            <p:cNvSpPr/>
            <p:nvPr/>
          </p:nvSpPr>
          <p:spPr>
            <a:xfrm>
              <a:off x="567" y="491"/>
              <a:ext cx="202" cy="347"/>
            </a:xfrm>
            <a:custGeom>
              <a:avLst/>
              <a:gdLst/>
              <a:ahLst/>
              <a:cxnLst/>
              <a:rect l="l" t="t" r="r" b="b"/>
              <a:pathLst>
                <a:path w="85" h="146" extrusionOk="0">
                  <a:moveTo>
                    <a:pt x="81" y="0"/>
                  </a:moveTo>
                  <a:cubicBezTo>
                    <a:pt x="60" y="0"/>
                    <a:pt x="39" y="5"/>
                    <a:pt x="20" y="15"/>
                  </a:cubicBezTo>
                  <a:cubicBezTo>
                    <a:pt x="12" y="19"/>
                    <a:pt x="2" y="24"/>
                    <a:pt x="1" y="34"/>
                  </a:cubicBezTo>
                  <a:cubicBezTo>
                    <a:pt x="0" y="44"/>
                    <a:pt x="7" y="50"/>
                    <a:pt x="16" y="52"/>
                  </a:cubicBezTo>
                  <a:cubicBezTo>
                    <a:pt x="22" y="53"/>
                    <a:pt x="29" y="53"/>
                    <a:pt x="35" y="54"/>
                  </a:cubicBezTo>
                  <a:cubicBezTo>
                    <a:pt x="39" y="54"/>
                    <a:pt x="42" y="55"/>
                    <a:pt x="46" y="55"/>
                  </a:cubicBezTo>
                  <a:cubicBezTo>
                    <a:pt x="19" y="74"/>
                    <a:pt x="5" y="109"/>
                    <a:pt x="13" y="143"/>
                  </a:cubicBezTo>
                  <a:cubicBezTo>
                    <a:pt x="14" y="146"/>
                    <a:pt x="19" y="145"/>
                    <a:pt x="18" y="141"/>
                  </a:cubicBezTo>
                  <a:cubicBezTo>
                    <a:pt x="11" y="107"/>
                    <a:pt x="26" y="72"/>
                    <a:pt x="56" y="55"/>
                  </a:cubicBezTo>
                  <a:cubicBezTo>
                    <a:pt x="59" y="54"/>
                    <a:pt x="58" y="50"/>
                    <a:pt x="55" y="50"/>
                  </a:cubicBezTo>
                  <a:cubicBezTo>
                    <a:pt x="49" y="49"/>
                    <a:pt x="42" y="49"/>
                    <a:pt x="36" y="48"/>
                  </a:cubicBezTo>
                  <a:cubicBezTo>
                    <a:pt x="30" y="48"/>
                    <a:pt x="23" y="48"/>
                    <a:pt x="17" y="47"/>
                  </a:cubicBezTo>
                  <a:cubicBezTo>
                    <a:pt x="12" y="45"/>
                    <a:pt x="6" y="42"/>
                    <a:pt x="6" y="36"/>
                  </a:cubicBezTo>
                  <a:cubicBezTo>
                    <a:pt x="6" y="30"/>
                    <a:pt x="11" y="26"/>
                    <a:pt x="16" y="23"/>
                  </a:cubicBezTo>
                  <a:cubicBezTo>
                    <a:pt x="35" y="11"/>
                    <a:pt x="59" y="6"/>
                    <a:pt x="81" y="5"/>
                  </a:cubicBezTo>
                  <a:cubicBezTo>
                    <a:pt x="85" y="5"/>
                    <a:pt x="85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41"/>
            <p:cNvSpPr/>
            <p:nvPr/>
          </p:nvSpPr>
          <p:spPr>
            <a:xfrm>
              <a:off x="477" y="474"/>
              <a:ext cx="83" cy="140"/>
            </a:xfrm>
            <a:custGeom>
              <a:avLst/>
              <a:gdLst/>
              <a:ahLst/>
              <a:cxnLst/>
              <a:rect l="l" t="t" r="r" b="b"/>
              <a:pathLst>
                <a:path w="35" h="59" extrusionOk="0">
                  <a:moveTo>
                    <a:pt x="30" y="53"/>
                  </a:moveTo>
                  <a:cubicBezTo>
                    <a:pt x="28" y="53"/>
                    <a:pt x="25" y="51"/>
                    <a:pt x="24" y="49"/>
                  </a:cubicBezTo>
                  <a:cubicBezTo>
                    <a:pt x="22" y="48"/>
                    <a:pt x="20" y="46"/>
                    <a:pt x="19" y="44"/>
                  </a:cubicBezTo>
                  <a:cubicBezTo>
                    <a:pt x="16" y="40"/>
                    <a:pt x="13" y="36"/>
                    <a:pt x="11" y="31"/>
                  </a:cubicBezTo>
                  <a:cubicBezTo>
                    <a:pt x="7" y="23"/>
                    <a:pt x="6" y="13"/>
                    <a:pt x="7" y="3"/>
                  </a:cubicBezTo>
                  <a:cubicBezTo>
                    <a:pt x="7" y="0"/>
                    <a:pt x="1" y="0"/>
                    <a:pt x="1" y="3"/>
                  </a:cubicBezTo>
                  <a:cubicBezTo>
                    <a:pt x="0" y="15"/>
                    <a:pt x="2" y="26"/>
                    <a:pt x="7" y="37"/>
                  </a:cubicBezTo>
                  <a:cubicBezTo>
                    <a:pt x="10" y="42"/>
                    <a:pt x="13" y="46"/>
                    <a:pt x="17" y="50"/>
                  </a:cubicBezTo>
                  <a:cubicBezTo>
                    <a:pt x="21" y="55"/>
                    <a:pt x="25" y="59"/>
                    <a:pt x="31" y="58"/>
                  </a:cubicBezTo>
                  <a:cubicBezTo>
                    <a:pt x="35" y="58"/>
                    <a:pt x="33" y="52"/>
                    <a:pt x="30" y="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41"/>
            <p:cNvSpPr/>
            <p:nvPr/>
          </p:nvSpPr>
          <p:spPr>
            <a:xfrm>
              <a:off x="411" y="560"/>
              <a:ext cx="125" cy="159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49" y="61"/>
                  </a:moveTo>
                  <a:cubicBezTo>
                    <a:pt x="23" y="54"/>
                    <a:pt x="6" y="30"/>
                    <a:pt x="7" y="3"/>
                  </a:cubicBezTo>
                  <a:cubicBezTo>
                    <a:pt x="7" y="0"/>
                    <a:pt x="1" y="0"/>
                    <a:pt x="1" y="3"/>
                  </a:cubicBezTo>
                  <a:cubicBezTo>
                    <a:pt x="0" y="33"/>
                    <a:pt x="19" y="59"/>
                    <a:pt x="48" y="66"/>
                  </a:cubicBezTo>
                  <a:cubicBezTo>
                    <a:pt x="51" y="67"/>
                    <a:pt x="53" y="62"/>
                    <a:pt x="49" y="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41"/>
            <p:cNvSpPr/>
            <p:nvPr/>
          </p:nvSpPr>
          <p:spPr>
            <a:xfrm>
              <a:off x="384" y="688"/>
              <a:ext cx="95" cy="133"/>
            </a:xfrm>
            <a:custGeom>
              <a:avLst/>
              <a:gdLst/>
              <a:ahLst/>
              <a:cxnLst/>
              <a:rect l="l" t="t" r="r" b="b"/>
              <a:pathLst>
                <a:path w="40" h="56" extrusionOk="0">
                  <a:moveTo>
                    <a:pt x="37" y="50"/>
                  </a:moveTo>
                  <a:cubicBezTo>
                    <a:pt x="20" y="40"/>
                    <a:pt x="9" y="23"/>
                    <a:pt x="6" y="4"/>
                  </a:cubicBezTo>
                  <a:cubicBezTo>
                    <a:pt x="6" y="0"/>
                    <a:pt x="0" y="2"/>
                    <a:pt x="1" y="5"/>
                  </a:cubicBezTo>
                  <a:cubicBezTo>
                    <a:pt x="3" y="26"/>
                    <a:pt x="16" y="44"/>
                    <a:pt x="34" y="55"/>
                  </a:cubicBezTo>
                  <a:cubicBezTo>
                    <a:pt x="37" y="56"/>
                    <a:pt x="40" y="52"/>
                    <a:pt x="37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41"/>
            <p:cNvSpPr/>
            <p:nvPr/>
          </p:nvSpPr>
          <p:spPr>
            <a:xfrm>
              <a:off x="1012" y="3493"/>
              <a:ext cx="1516" cy="532"/>
            </a:xfrm>
            <a:custGeom>
              <a:avLst/>
              <a:gdLst/>
              <a:ahLst/>
              <a:cxnLst/>
              <a:rect l="l" t="t" r="r" b="b"/>
              <a:pathLst>
                <a:path w="1516" h="532" extrusionOk="0">
                  <a:moveTo>
                    <a:pt x="71" y="119"/>
                  </a:moveTo>
                  <a:lnTo>
                    <a:pt x="0" y="532"/>
                  </a:lnTo>
                  <a:lnTo>
                    <a:pt x="1516" y="532"/>
                  </a:lnTo>
                  <a:lnTo>
                    <a:pt x="1482" y="0"/>
                  </a:lnTo>
                  <a:lnTo>
                    <a:pt x="71" y="11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41"/>
            <p:cNvSpPr/>
            <p:nvPr/>
          </p:nvSpPr>
          <p:spPr>
            <a:xfrm>
              <a:off x="430" y="1453"/>
              <a:ext cx="2149" cy="2323"/>
            </a:xfrm>
            <a:custGeom>
              <a:avLst/>
              <a:gdLst/>
              <a:ahLst/>
              <a:cxnLst/>
              <a:rect l="l" t="t" r="r" b="b"/>
              <a:pathLst>
                <a:path w="905" h="978" extrusionOk="0">
                  <a:moveTo>
                    <a:pt x="857" y="483"/>
                  </a:moveTo>
                  <a:cubicBezTo>
                    <a:pt x="867" y="540"/>
                    <a:pt x="877" y="597"/>
                    <a:pt x="885" y="655"/>
                  </a:cubicBezTo>
                  <a:cubicBezTo>
                    <a:pt x="889" y="683"/>
                    <a:pt x="893" y="712"/>
                    <a:pt x="897" y="740"/>
                  </a:cubicBezTo>
                  <a:cubicBezTo>
                    <a:pt x="900" y="767"/>
                    <a:pt x="905" y="795"/>
                    <a:pt x="904" y="822"/>
                  </a:cubicBezTo>
                  <a:cubicBezTo>
                    <a:pt x="904" y="835"/>
                    <a:pt x="902" y="848"/>
                    <a:pt x="898" y="860"/>
                  </a:cubicBezTo>
                  <a:cubicBezTo>
                    <a:pt x="894" y="871"/>
                    <a:pt x="887" y="881"/>
                    <a:pt x="880" y="889"/>
                  </a:cubicBezTo>
                  <a:cubicBezTo>
                    <a:pt x="864" y="908"/>
                    <a:pt x="844" y="922"/>
                    <a:pt x="823" y="934"/>
                  </a:cubicBezTo>
                  <a:cubicBezTo>
                    <a:pt x="779" y="960"/>
                    <a:pt x="729" y="974"/>
                    <a:pt x="678" y="976"/>
                  </a:cubicBezTo>
                  <a:cubicBezTo>
                    <a:pt x="624" y="978"/>
                    <a:pt x="571" y="967"/>
                    <a:pt x="518" y="958"/>
                  </a:cubicBezTo>
                  <a:cubicBezTo>
                    <a:pt x="491" y="954"/>
                    <a:pt x="464" y="950"/>
                    <a:pt x="437" y="948"/>
                  </a:cubicBezTo>
                  <a:cubicBezTo>
                    <a:pt x="423" y="947"/>
                    <a:pt x="410" y="947"/>
                    <a:pt x="396" y="948"/>
                  </a:cubicBezTo>
                  <a:cubicBezTo>
                    <a:pt x="382" y="948"/>
                    <a:pt x="368" y="950"/>
                    <a:pt x="355" y="952"/>
                  </a:cubicBezTo>
                  <a:cubicBezTo>
                    <a:pt x="330" y="955"/>
                    <a:pt x="304" y="957"/>
                    <a:pt x="281" y="947"/>
                  </a:cubicBezTo>
                  <a:cubicBezTo>
                    <a:pt x="260" y="937"/>
                    <a:pt x="246" y="919"/>
                    <a:pt x="246" y="896"/>
                  </a:cubicBezTo>
                  <a:cubicBezTo>
                    <a:pt x="245" y="870"/>
                    <a:pt x="257" y="847"/>
                    <a:pt x="267" y="823"/>
                  </a:cubicBezTo>
                  <a:cubicBezTo>
                    <a:pt x="272" y="811"/>
                    <a:pt x="277" y="798"/>
                    <a:pt x="277" y="784"/>
                  </a:cubicBezTo>
                  <a:cubicBezTo>
                    <a:pt x="278" y="771"/>
                    <a:pt x="275" y="760"/>
                    <a:pt x="269" y="748"/>
                  </a:cubicBezTo>
                  <a:cubicBezTo>
                    <a:pt x="264" y="738"/>
                    <a:pt x="259" y="728"/>
                    <a:pt x="255" y="717"/>
                  </a:cubicBezTo>
                  <a:cubicBezTo>
                    <a:pt x="252" y="707"/>
                    <a:pt x="252" y="696"/>
                    <a:pt x="255" y="686"/>
                  </a:cubicBezTo>
                  <a:cubicBezTo>
                    <a:pt x="261" y="666"/>
                    <a:pt x="277" y="648"/>
                    <a:pt x="275" y="626"/>
                  </a:cubicBezTo>
                  <a:cubicBezTo>
                    <a:pt x="274" y="613"/>
                    <a:pt x="266" y="602"/>
                    <a:pt x="261" y="590"/>
                  </a:cubicBezTo>
                  <a:cubicBezTo>
                    <a:pt x="256" y="579"/>
                    <a:pt x="253" y="566"/>
                    <a:pt x="251" y="554"/>
                  </a:cubicBezTo>
                  <a:cubicBezTo>
                    <a:pt x="249" y="534"/>
                    <a:pt x="250" y="514"/>
                    <a:pt x="254" y="495"/>
                  </a:cubicBezTo>
                  <a:cubicBezTo>
                    <a:pt x="235" y="486"/>
                    <a:pt x="216" y="476"/>
                    <a:pt x="198" y="463"/>
                  </a:cubicBezTo>
                  <a:cubicBezTo>
                    <a:pt x="165" y="439"/>
                    <a:pt x="137" y="409"/>
                    <a:pt x="115" y="375"/>
                  </a:cubicBezTo>
                  <a:cubicBezTo>
                    <a:pt x="94" y="341"/>
                    <a:pt x="80" y="304"/>
                    <a:pt x="73" y="265"/>
                  </a:cubicBezTo>
                  <a:cubicBezTo>
                    <a:pt x="59" y="273"/>
                    <a:pt x="39" y="269"/>
                    <a:pt x="29" y="255"/>
                  </a:cubicBezTo>
                  <a:cubicBezTo>
                    <a:pt x="21" y="243"/>
                    <a:pt x="22" y="226"/>
                    <a:pt x="32" y="214"/>
                  </a:cubicBezTo>
                  <a:cubicBezTo>
                    <a:pt x="23" y="214"/>
                    <a:pt x="16" y="209"/>
                    <a:pt x="10" y="202"/>
                  </a:cubicBezTo>
                  <a:cubicBezTo>
                    <a:pt x="2" y="192"/>
                    <a:pt x="0" y="180"/>
                    <a:pt x="3" y="167"/>
                  </a:cubicBezTo>
                  <a:cubicBezTo>
                    <a:pt x="6" y="155"/>
                    <a:pt x="13" y="144"/>
                    <a:pt x="21" y="134"/>
                  </a:cubicBezTo>
                  <a:cubicBezTo>
                    <a:pt x="28" y="124"/>
                    <a:pt x="36" y="114"/>
                    <a:pt x="45" y="104"/>
                  </a:cubicBezTo>
                  <a:cubicBezTo>
                    <a:pt x="62" y="84"/>
                    <a:pt x="81" y="66"/>
                    <a:pt x="101" y="49"/>
                  </a:cubicBezTo>
                  <a:cubicBezTo>
                    <a:pt x="110" y="41"/>
                    <a:pt x="120" y="33"/>
                    <a:pt x="131" y="25"/>
                  </a:cubicBezTo>
                  <a:cubicBezTo>
                    <a:pt x="141" y="18"/>
                    <a:pt x="152" y="9"/>
                    <a:pt x="164" y="4"/>
                  </a:cubicBezTo>
                  <a:cubicBezTo>
                    <a:pt x="174" y="0"/>
                    <a:pt x="185" y="0"/>
                    <a:pt x="192" y="9"/>
                  </a:cubicBezTo>
                  <a:cubicBezTo>
                    <a:pt x="196" y="14"/>
                    <a:pt x="198" y="20"/>
                    <a:pt x="196" y="25"/>
                  </a:cubicBezTo>
                  <a:cubicBezTo>
                    <a:pt x="205" y="25"/>
                    <a:pt x="214" y="29"/>
                    <a:pt x="219" y="37"/>
                  </a:cubicBezTo>
                  <a:cubicBezTo>
                    <a:pt x="224" y="46"/>
                    <a:pt x="222" y="57"/>
                    <a:pt x="216" y="65"/>
                  </a:cubicBezTo>
                  <a:cubicBezTo>
                    <a:pt x="230" y="67"/>
                    <a:pt x="244" y="72"/>
                    <a:pt x="256" y="80"/>
                  </a:cubicBezTo>
                  <a:cubicBezTo>
                    <a:pt x="282" y="94"/>
                    <a:pt x="302" y="116"/>
                    <a:pt x="314" y="142"/>
                  </a:cubicBezTo>
                  <a:cubicBezTo>
                    <a:pt x="326" y="168"/>
                    <a:pt x="330" y="198"/>
                    <a:pt x="324" y="227"/>
                  </a:cubicBezTo>
                  <a:cubicBezTo>
                    <a:pt x="335" y="228"/>
                    <a:pt x="345" y="231"/>
                    <a:pt x="355" y="235"/>
                  </a:cubicBezTo>
                  <a:cubicBezTo>
                    <a:pt x="392" y="250"/>
                    <a:pt x="458" y="311"/>
                    <a:pt x="470" y="308"/>
                  </a:cubicBezTo>
                  <a:cubicBezTo>
                    <a:pt x="512" y="298"/>
                    <a:pt x="557" y="301"/>
                    <a:pt x="598" y="316"/>
                  </a:cubicBezTo>
                  <a:cubicBezTo>
                    <a:pt x="603" y="313"/>
                    <a:pt x="607" y="310"/>
                    <a:pt x="612" y="307"/>
                  </a:cubicBezTo>
                  <a:cubicBezTo>
                    <a:pt x="644" y="289"/>
                    <a:pt x="679" y="275"/>
                    <a:pt x="716" y="268"/>
                  </a:cubicBezTo>
                  <a:cubicBezTo>
                    <a:pt x="734" y="264"/>
                    <a:pt x="752" y="262"/>
                    <a:pt x="770" y="261"/>
                  </a:cubicBezTo>
                  <a:cubicBezTo>
                    <a:pt x="789" y="261"/>
                    <a:pt x="797" y="363"/>
                    <a:pt x="832" y="355"/>
                  </a:cubicBezTo>
                  <a:cubicBezTo>
                    <a:pt x="849" y="351"/>
                    <a:pt x="856" y="482"/>
                    <a:pt x="857" y="4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41"/>
            <p:cNvSpPr/>
            <p:nvPr/>
          </p:nvSpPr>
          <p:spPr>
            <a:xfrm>
              <a:off x="539" y="1564"/>
              <a:ext cx="344" cy="319"/>
            </a:xfrm>
            <a:custGeom>
              <a:avLst/>
              <a:gdLst/>
              <a:ahLst/>
              <a:cxnLst/>
              <a:rect l="l" t="t" r="r" b="b"/>
              <a:pathLst>
                <a:path w="145" h="134" extrusionOk="0">
                  <a:moveTo>
                    <a:pt x="139" y="2"/>
                  </a:moveTo>
                  <a:cubicBezTo>
                    <a:pt x="96" y="25"/>
                    <a:pt x="58" y="57"/>
                    <a:pt x="26" y="94"/>
                  </a:cubicBezTo>
                  <a:cubicBezTo>
                    <a:pt x="18" y="105"/>
                    <a:pt x="9" y="116"/>
                    <a:pt x="2" y="128"/>
                  </a:cubicBezTo>
                  <a:cubicBezTo>
                    <a:pt x="0" y="131"/>
                    <a:pt x="5" y="134"/>
                    <a:pt x="7" y="131"/>
                  </a:cubicBezTo>
                  <a:cubicBezTo>
                    <a:pt x="33" y="90"/>
                    <a:pt x="68" y="55"/>
                    <a:pt x="107" y="28"/>
                  </a:cubicBezTo>
                  <a:cubicBezTo>
                    <a:pt x="118" y="20"/>
                    <a:pt x="130" y="13"/>
                    <a:pt x="142" y="7"/>
                  </a:cubicBezTo>
                  <a:cubicBezTo>
                    <a:pt x="145" y="5"/>
                    <a:pt x="142" y="0"/>
                    <a:pt x="139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41"/>
            <p:cNvSpPr/>
            <p:nvPr/>
          </p:nvSpPr>
          <p:spPr>
            <a:xfrm>
              <a:off x="617" y="1638"/>
              <a:ext cx="274" cy="382"/>
            </a:xfrm>
            <a:custGeom>
              <a:avLst/>
              <a:gdLst/>
              <a:ahLst/>
              <a:cxnLst/>
              <a:rect l="l" t="t" r="r" b="b"/>
              <a:pathLst>
                <a:path w="115" h="161" extrusionOk="0">
                  <a:moveTo>
                    <a:pt x="109" y="3"/>
                  </a:moveTo>
                  <a:cubicBezTo>
                    <a:pt x="75" y="37"/>
                    <a:pt x="45" y="76"/>
                    <a:pt x="21" y="118"/>
                  </a:cubicBezTo>
                  <a:cubicBezTo>
                    <a:pt x="14" y="130"/>
                    <a:pt x="8" y="142"/>
                    <a:pt x="2" y="155"/>
                  </a:cubicBezTo>
                  <a:cubicBezTo>
                    <a:pt x="0" y="158"/>
                    <a:pt x="5" y="161"/>
                    <a:pt x="6" y="158"/>
                  </a:cubicBezTo>
                  <a:cubicBezTo>
                    <a:pt x="27" y="114"/>
                    <a:pt x="54" y="73"/>
                    <a:pt x="85" y="37"/>
                  </a:cubicBezTo>
                  <a:cubicBezTo>
                    <a:pt x="94" y="26"/>
                    <a:pt x="103" y="17"/>
                    <a:pt x="113" y="7"/>
                  </a:cubicBezTo>
                  <a:cubicBezTo>
                    <a:pt x="115" y="4"/>
                    <a:pt x="111" y="0"/>
                    <a:pt x="109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41"/>
            <p:cNvSpPr/>
            <p:nvPr/>
          </p:nvSpPr>
          <p:spPr>
            <a:xfrm>
              <a:off x="848" y="1785"/>
              <a:ext cx="152" cy="181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57" y="10"/>
                  </a:moveTo>
                  <a:cubicBezTo>
                    <a:pt x="49" y="3"/>
                    <a:pt x="33" y="0"/>
                    <a:pt x="25" y="10"/>
                  </a:cubicBezTo>
                  <a:cubicBezTo>
                    <a:pt x="19" y="18"/>
                    <a:pt x="13" y="26"/>
                    <a:pt x="6" y="34"/>
                  </a:cubicBezTo>
                  <a:cubicBezTo>
                    <a:pt x="3" y="39"/>
                    <a:pt x="0" y="43"/>
                    <a:pt x="0" y="50"/>
                  </a:cubicBezTo>
                  <a:cubicBezTo>
                    <a:pt x="0" y="56"/>
                    <a:pt x="2" y="62"/>
                    <a:pt x="6" y="66"/>
                  </a:cubicBezTo>
                  <a:cubicBezTo>
                    <a:pt x="15" y="74"/>
                    <a:pt x="31" y="76"/>
                    <a:pt x="39" y="66"/>
                  </a:cubicBezTo>
                  <a:cubicBezTo>
                    <a:pt x="45" y="58"/>
                    <a:pt x="51" y="50"/>
                    <a:pt x="57" y="42"/>
                  </a:cubicBezTo>
                  <a:cubicBezTo>
                    <a:pt x="61" y="37"/>
                    <a:pt x="64" y="33"/>
                    <a:pt x="64" y="26"/>
                  </a:cubicBezTo>
                  <a:cubicBezTo>
                    <a:pt x="64" y="21"/>
                    <a:pt x="62" y="14"/>
                    <a:pt x="57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41"/>
            <p:cNvSpPr/>
            <p:nvPr/>
          </p:nvSpPr>
          <p:spPr>
            <a:xfrm>
              <a:off x="715" y="2101"/>
              <a:ext cx="161" cy="202"/>
            </a:xfrm>
            <a:custGeom>
              <a:avLst/>
              <a:gdLst/>
              <a:ahLst/>
              <a:cxnLst/>
              <a:rect l="l" t="t" r="r" b="b"/>
              <a:pathLst>
                <a:path w="68" h="85" extrusionOk="0">
                  <a:moveTo>
                    <a:pt x="62" y="48"/>
                  </a:moveTo>
                  <a:cubicBezTo>
                    <a:pt x="56" y="36"/>
                    <a:pt x="51" y="25"/>
                    <a:pt x="45" y="14"/>
                  </a:cubicBezTo>
                  <a:cubicBezTo>
                    <a:pt x="40" y="4"/>
                    <a:pt x="24" y="0"/>
                    <a:pt x="14" y="6"/>
                  </a:cubicBezTo>
                  <a:cubicBezTo>
                    <a:pt x="3" y="13"/>
                    <a:pt x="0" y="26"/>
                    <a:pt x="6" y="37"/>
                  </a:cubicBezTo>
                  <a:cubicBezTo>
                    <a:pt x="12" y="48"/>
                    <a:pt x="17" y="59"/>
                    <a:pt x="23" y="70"/>
                  </a:cubicBezTo>
                  <a:cubicBezTo>
                    <a:pt x="28" y="81"/>
                    <a:pt x="44" y="85"/>
                    <a:pt x="54" y="79"/>
                  </a:cubicBezTo>
                  <a:cubicBezTo>
                    <a:pt x="65" y="72"/>
                    <a:pt x="68" y="59"/>
                    <a:pt x="62" y="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41"/>
            <p:cNvSpPr/>
            <p:nvPr/>
          </p:nvSpPr>
          <p:spPr>
            <a:xfrm>
              <a:off x="1047" y="2037"/>
              <a:ext cx="198" cy="159"/>
            </a:xfrm>
            <a:custGeom>
              <a:avLst/>
              <a:gdLst/>
              <a:ahLst/>
              <a:cxnLst/>
              <a:rect l="l" t="t" r="r" b="b"/>
              <a:pathLst>
                <a:path w="83" h="67" extrusionOk="0">
                  <a:moveTo>
                    <a:pt x="64" y="19"/>
                  </a:moveTo>
                  <a:cubicBezTo>
                    <a:pt x="53" y="14"/>
                    <a:pt x="42" y="10"/>
                    <a:pt x="31" y="5"/>
                  </a:cubicBezTo>
                  <a:cubicBezTo>
                    <a:pt x="20" y="0"/>
                    <a:pt x="6" y="10"/>
                    <a:pt x="3" y="21"/>
                  </a:cubicBezTo>
                  <a:cubicBezTo>
                    <a:pt x="0" y="34"/>
                    <a:pt x="7" y="44"/>
                    <a:pt x="19" y="49"/>
                  </a:cubicBezTo>
                  <a:cubicBezTo>
                    <a:pt x="30" y="53"/>
                    <a:pt x="41" y="58"/>
                    <a:pt x="52" y="63"/>
                  </a:cubicBezTo>
                  <a:cubicBezTo>
                    <a:pt x="63" y="67"/>
                    <a:pt x="78" y="58"/>
                    <a:pt x="80" y="47"/>
                  </a:cubicBezTo>
                  <a:cubicBezTo>
                    <a:pt x="83" y="33"/>
                    <a:pt x="76" y="24"/>
                    <a:pt x="64" y="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41"/>
            <p:cNvSpPr/>
            <p:nvPr/>
          </p:nvSpPr>
          <p:spPr>
            <a:xfrm>
              <a:off x="962" y="2274"/>
              <a:ext cx="126" cy="202"/>
            </a:xfrm>
            <a:custGeom>
              <a:avLst/>
              <a:gdLst/>
              <a:ahLst/>
              <a:cxnLst/>
              <a:rect l="l" t="t" r="r" b="b"/>
              <a:pathLst>
                <a:path w="53" h="85" extrusionOk="0">
                  <a:moveTo>
                    <a:pt x="51" y="61"/>
                  </a:moveTo>
                  <a:cubicBezTo>
                    <a:pt x="50" y="49"/>
                    <a:pt x="48" y="36"/>
                    <a:pt x="46" y="24"/>
                  </a:cubicBezTo>
                  <a:cubicBezTo>
                    <a:pt x="45" y="12"/>
                    <a:pt x="37" y="0"/>
                    <a:pt x="24" y="1"/>
                  </a:cubicBezTo>
                  <a:cubicBezTo>
                    <a:pt x="13" y="1"/>
                    <a:pt x="0" y="11"/>
                    <a:pt x="1" y="24"/>
                  </a:cubicBezTo>
                  <a:cubicBezTo>
                    <a:pt x="3" y="36"/>
                    <a:pt x="4" y="49"/>
                    <a:pt x="6" y="61"/>
                  </a:cubicBezTo>
                  <a:cubicBezTo>
                    <a:pt x="7" y="73"/>
                    <a:pt x="15" y="85"/>
                    <a:pt x="28" y="84"/>
                  </a:cubicBezTo>
                  <a:cubicBezTo>
                    <a:pt x="39" y="84"/>
                    <a:pt x="53" y="74"/>
                    <a:pt x="51" y="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41"/>
            <p:cNvSpPr/>
            <p:nvPr/>
          </p:nvSpPr>
          <p:spPr>
            <a:xfrm>
              <a:off x="1287" y="2360"/>
              <a:ext cx="176" cy="126"/>
            </a:xfrm>
            <a:custGeom>
              <a:avLst/>
              <a:gdLst/>
              <a:ahLst/>
              <a:cxnLst/>
              <a:rect l="l" t="t" r="r" b="b"/>
              <a:pathLst>
                <a:path w="74" h="53" extrusionOk="0">
                  <a:moveTo>
                    <a:pt x="56" y="7"/>
                  </a:moveTo>
                  <a:cubicBezTo>
                    <a:pt x="48" y="5"/>
                    <a:pt x="39" y="3"/>
                    <a:pt x="31" y="2"/>
                  </a:cubicBezTo>
                  <a:cubicBezTo>
                    <a:pt x="19" y="0"/>
                    <a:pt x="6" y="5"/>
                    <a:pt x="3" y="18"/>
                  </a:cubicBezTo>
                  <a:cubicBezTo>
                    <a:pt x="0" y="29"/>
                    <a:pt x="6" y="43"/>
                    <a:pt x="19" y="46"/>
                  </a:cubicBezTo>
                  <a:cubicBezTo>
                    <a:pt x="27" y="47"/>
                    <a:pt x="36" y="49"/>
                    <a:pt x="44" y="50"/>
                  </a:cubicBezTo>
                  <a:cubicBezTo>
                    <a:pt x="56" y="53"/>
                    <a:pt x="69" y="47"/>
                    <a:pt x="72" y="35"/>
                  </a:cubicBezTo>
                  <a:cubicBezTo>
                    <a:pt x="74" y="23"/>
                    <a:pt x="69" y="9"/>
                    <a:pt x="56" y="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41"/>
            <p:cNvSpPr/>
            <p:nvPr/>
          </p:nvSpPr>
          <p:spPr>
            <a:xfrm>
              <a:off x="1183" y="2519"/>
              <a:ext cx="116" cy="197"/>
            </a:xfrm>
            <a:custGeom>
              <a:avLst/>
              <a:gdLst/>
              <a:ahLst/>
              <a:cxnLst/>
              <a:rect l="l" t="t" r="r" b="b"/>
              <a:pathLst>
                <a:path w="49" h="83" extrusionOk="0">
                  <a:moveTo>
                    <a:pt x="46" y="23"/>
                  </a:moveTo>
                  <a:cubicBezTo>
                    <a:pt x="46" y="11"/>
                    <a:pt x="36" y="0"/>
                    <a:pt x="24" y="0"/>
                  </a:cubicBezTo>
                  <a:cubicBezTo>
                    <a:pt x="12" y="1"/>
                    <a:pt x="0" y="10"/>
                    <a:pt x="1" y="23"/>
                  </a:cubicBezTo>
                  <a:cubicBezTo>
                    <a:pt x="2" y="35"/>
                    <a:pt x="2" y="47"/>
                    <a:pt x="3" y="59"/>
                  </a:cubicBezTo>
                  <a:cubicBezTo>
                    <a:pt x="4" y="71"/>
                    <a:pt x="13" y="83"/>
                    <a:pt x="26" y="82"/>
                  </a:cubicBezTo>
                  <a:cubicBezTo>
                    <a:pt x="37" y="82"/>
                    <a:pt x="49" y="72"/>
                    <a:pt x="48" y="59"/>
                  </a:cubicBezTo>
                  <a:cubicBezTo>
                    <a:pt x="48" y="47"/>
                    <a:pt x="47" y="35"/>
                    <a:pt x="46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41"/>
            <p:cNvSpPr/>
            <p:nvPr/>
          </p:nvSpPr>
          <p:spPr>
            <a:xfrm>
              <a:off x="1128" y="2828"/>
              <a:ext cx="155" cy="192"/>
            </a:xfrm>
            <a:custGeom>
              <a:avLst/>
              <a:gdLst/>
              <a:ahLst/>
              <a:cxnLst/>
              <a:rect l="l" t="t" r="r" b="b"/>
              <a:pathLst>
                <a:path w="65" h="81" extrusionOk="0">
                  <a:moveTo>
                    <a:pt x="59" y="4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0" y="3"/>
                    <a:pt x="24" y="0"/>
                    <a:pt x="14" y="6"/>
                  </a:cubicBezTo>
                  <a:cubicBezTo>
                    <a:pt x="3" y="13"/>
                    <a:pt x="0" y="26"/>
                    <a:pt x="6" y="37"/>
                  </a:cubicBezTo>
                  <a:cubicBezTo>
                    <a:pt x="11" y="47"/>
                    <a:pt x="15" y="57"/>
                    <a:pt x="20" y="67"/>
                  </a:cubicBezTo>
                  <a:cubicBezTo>
                    <a:pt x="25" y="78"/>
                    <a:pt x="41" y="81"/>
                    <a:pt x="51" y="75"/>
                  </a:cubicBezTo>
                  <a:cubicBezTo>
                    <a:pt x="62" y="68"/>
                    <a:pt x="65" y="56"/>
                    <a:pt x="59" y="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41"/>
            <p:cNvSpPr/>
            <p:nvPr/>
          </p:nvSpPr>
          <p:spPr>
            <a:xfrm>
              <a:off x="1370" y="2716"/>
              <a:ext cx="198" cy="185"/>
            </a:xfrm>
            <a:custGeom>
              <a:avLst/>
              <a:gdLst/>
              <a:ahLst/>
              <a:cxnLst/>
              <a:rect l="l" t="t" r="r" b="b"/>
              <a:pathLst>
                <a:path w="83" h="78" extrusionOk="0">
                  <a:moveTo>
                    <a:pt x="74" y="9"/>
                  </a:moveTo>
                  <a:cubicBezTo>
                    <a:pt x="64" y="0"/>
                    <a:pt x="51" y="1"/>
                    <a:pt x="41" y="9"/>
                  </a:cubicBezTo>
                  <a:cubicBezTo>
                    <a:pt x="31" y="18"/>
                    <a:pt x="20" y="28"/>
                    <a:pt x="9" y="37"/>
                  </a:cubicBezTo>
                  <a:cubicBezTo>
                    <a:pt x="0" y="45"/>
                    <a:pt x="1" y="61"/>
                    <a:pt x="9" y="69"/>
                  </a:cubicBezTo>
                  <a:cubicBezTo>
                    <a:pt x="19" y="78"/>
                    <a:pt x="32" y="77"/>
                    <a:pt x="41" y="69"/>
                  </a:cubicBezTo>
                  <a:cubicBezTo>
                    <a:pt x="52" y="60"/>
                    <a:pt x="63" y="50"/>
                    <a:pt x="74" y="41"/>
                  </a:cubicBezTo>
                  <a:cubicBezTo>
                    <a:pt x="83" y="33"/>
                    <a:pt x="82" y="17"/>
                    <a:pt x="74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41"/>
            <p:cNvSpPr/>
            <p:nvPr/>
          </p:nvSpPr>
          <p:spPr>
            <a:xfrm>
              <a:off x="1558" y="2469"/>
              <a:ext cx="190" cy="159"/>
            </a:xfrm>
            <a:custGeom>
              <a:avLst/>
              <a:gdLst/>
              <a:ahLst/>
              <a:cxnLst/>
              <a:rect l="l" t="t" r="r" b="b"/>
              <a:pathLst>
                <a:path w="80" h="67" extrusionOk="0">
                  <a:moveTo>
                    <a:pt x="70" y="28"/>
                  </a:moveTo>
                  <a:cubicBezTo>
                    <a:pt x="61" y="21"/>
                    <a:pt x="51" y="14"/>
                    <a:pt x="42" y="6"/>
                  </a:cubicBezTo>
                  <a:cubicBezTo>
                    <a:pt x="37" y="2"/>
                    <a:pt x="32" y="0"/>
                    <a:pt x="26" y="0"/>
                  </a:cubicBezTo>
                  <a:cubicBezTo>
                    <a:pt x="20" y="0"/>
                    <a:pt x="13" y="2"/>
                    <a:pt x="10" y="6"/>
                  </a:cubicBezTo>
                  <a:cubicBezTo>
                    <a:pt x="2" y="14"/>
                    <a:pt x="0" y="31"/>
                    <a:pt x="10" y="38"/>
                  </a:cubicBezTo>
                  <a:cubicBezTo>
                    <a:pt x="19" y="46"/>
                    <a:pt x="28" y="53"/>
                    <a:pt x="38" y="61"/>
                  </a:cubicBezTo>
                  <a:cubicBezTo>
                    <a:pt x="43" y="64"/>
                    <a:pt x="47" y="67"/>
                    <a:pt x="54" y="67"/>
                  </a:cubicBezTo>
                  <a:cubicBezTo>
                    <a:pt x="60" y="67"/>
                    <a:pt x="66" y="65"/>
                    <a:pt x="70" y="61"/>
                  </a:cubicBezTo>
                  <a:cubicBezTo>
                    <a:pt x="78" y="52"/>
                    <a:pt x="80" y="36"/>
                    <a:pt x="70" y="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41"/>
            <p:cNvSpPr/>
            <p:nvPr/>
          </p:nvSpPr>
          <p:spPr>
            <a:xfrm>
              <a:off x="1694" y="2811"/>
              <a:ext cx="171" cy="176"/>
            </a:xfrm>
            <a:custGeom>
              <a:avLst/>
              <a:gdLst/>
              <a:ahLst/>
              <a:cxnLst/>
              <a:rect l="l" t="t" r="r" b="b"/>
              <a:pathLst>
                <a:path w="72" h="74" extrusionOk="0">
                  <a:moveTo>
                    <a:pt x="63" y="33"/>
                  </a:moveTo>
                  <a:cubicBezTo>
                    <a:pt x="56" y="25"/>
                    <a:pt x="48" y="17"/>
                    <a:pt x="41" y="9"/>
                  </a:cubicBezTo>
                  <a:cubicBezTo>
                    <a:pt x="33" y="1"/>
                    <a:pt x="17" y="0"/>
                    <a:pt x="9" y="9"/>
                  </a:cubicBezTo>
                  <a:cubicBezTo>
                    <a:pt x="0" y="19"/>
                    <a:pt x="0" y="32"/>
                    <a:pt x="9" y="41"/>
                  </a:cubicBezTo>
                  <a:cubicBezTo>
                    <a:pt x="16" y="49"/>
                    <a:pt x="24" y="57"/>
                    <a:pt x="31" y="65"/>
                  </a:cubicBezTo>
                  <a:cubicBezTo>
                    <a:pt x="39" y="74"/>
                    <a:pt x="55" y="74"/>
                    <a:pt x="63" y="65"/>
                  </a:cubicBezTo>
                  <a:cubicBezTo>
                    <a:pt x="72" y="56"/>
                    <a:pt x="72" y="42"/>
                    <a:pt x="63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41"/>
            <p:cNvSpPr/>
            <p:nvPr/>
          </p:nvSpPr>
          <p:spPr>
            <a:xfrm>
              <a:off x="1520" y="3001"/>
              <a:ext cx="126" cy="197"/>
            </a:xfrm>
            <a:custGeom>
              <a:avLst/>
              <a:gdLst/>
              <a:ahLst/>
              <a:cxnLst/>
              <a:rect l="l" t="t" r="r" b="b"/>
              <a:pathLst>
                <a:path w="53" h="83" extrusionOk="0">
                  <a:moveTo>
                    <a:pt x="52" y="60"/>
                  </a:moveTo>
                  <a:cubicBezTo>
                    <a:pt x="50" y="48"/>
                    <a:pt x="48" y="36"/>
                    <a:pt x="47" y="24"/>
                  </a:cubicBezTo>
                  <a:cubicBezTo>
                    <a:pt x="45" y="12"/>
                    <a:pt x="37" y="0"/>
                    <a:pt x="24" y="1"/>
                  </a:cubicBezTo>
                  <a:cubicBezTo>
                    <a:pt x="13" y="1"/>
                    <a:pt x="0" y="11"/>
                    <a:pt x="1" y="24"/>
                  </a:cubicBezTo>
                  <a:cubicBezTo>
                    <a:pt x="3" y="36"/>
                    <a:pt x="5" y="48"/>
                    <a:pt x="6" y="60"/>
                  </a:cubicBezTo>
                  <a:cubicBezTo>
                    <a:pt x="8" y="72"/>
                    <a:pt x="16" y="83"/>
                    <a:pt x="29" y="83"/>
                  </a:cubicBezTo>
                  <a:cubicBezTo>
                    <a:pt x="40" y="82"/>
                    <a:pt x="53" y="73"/>
                    <a:pt x="5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41"/>
            <p:cNvSpPr/>
            <p:nvPr/>
          </p:nvSpPr>
          <p:spPr>
            <a:xfrm>
              <a:off x="1261" y="3129"/>
              <a:ext cx="157" cy="209"/>
            </a:xfrm>
            <a:custGeom>
              <a:avLst/>
              <a:gdLst/>
              <a:ahLst/>
              <a:cxnLst/>
              <a:rect l="l" t="t" r="r" b="b"/>
              <a:pathLst>
                <a:path w="66" h="88" extrusionOk="0">
                  <a:moveTo>
                    <a:pt x="61" y="51"/>
                  </a:moveTo>
                  <a:cubicBezTo>
                    <a:pt x="56" y="39"/>
                    <a:pt x="50" y="26"/>
                    <a:pt x="44" y="13"/>
                  </a:cubicBezTo>
                  <a:cubicBezTo>
                    <a:pt x="39" y="2"/>
                    <a:pt x="23" y="0"/>
                    <a:pt x="13" y="5"/>
                  </a:cubicBezTo>
                  <a:cubicBezTo>
                    <a:pt x="2" y="12"/>
                    <a:pt x="0" y="25"/>
                    <a:pt x="5" y="36"/>
                  </a:cubicBezTo>
                  <a:cubicBezTo>
                    <a:pt x="11" y="49"/>
                    <a:pt x="16" y="62"/>
                    <a:pt x="22" y="74"/>
                  </a:cubicBezTo>
                  <a:cubicBezTo>
                    <a:pt x="27" y="85"/>
                    <a:pt x="43" y="88"/>
                    <a:pt x="53" y="82"/>
                  </a:cubicBezTo>
                  <a:cubicBezTo>
                    <a:pt x="65" y="76"/>
                    <a:pt x="66" y="63"/>
                    <a:pt x="61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41"/>
            <p:cNvSpPr/>
            <p:nvPr/>
          </p:nvSpPr>
          <p:spPr>
            <a:xfrm>
              <a:off x="1164" y="3419"/>
              <a:ext cx="214" cy="128"/>
            </a:xfrm>
            <a:custGeom>
              <a:avLst/>
              <a:gdLst/>
              <a:ahLst/>
              <a:cxnLst/>
              <a:rect l="l" t="t" r="r" b="b"/>
              <a:pathLst>
                <a:path w="90" h="54" extrusionOk="0">
                  <a:moveTo>
                    <a:pt x="67" y="2"/>
                  </a:moveTo>
                  <a:cubicBezTo>
                    <a:pt x="52" y="4"/>
                    <a:pt x="38" y="5"/>
                    <a:pt x="23" y="7"/>
                  </a:cubicBezTo>
                  <a:cubicBezTo>
                    <a:pt x="11" y="9"/>
                    <a:pt x="0" y="17"/>
                    <a:pt x="0" y="30"/>
                  </a:cubicBezTo>
                  <a:cubicBezTo>
                    <a:pt x="0" y="41"/>
                    <a:pt x="11" y="54"/>
                    <a:pt x="23" y="53"/>
                  </a:cubicBezTo>
                  <a:cubicBezTo>
                    <a:pt x="38" y="51"/>
                    <a:pt x="52" y="49"/>
                    <a:pt x="67" y="47"/>
                  </a:cubicBezTo>
                  <a:cubicBezTo>
                    <a:pt x="79" y="45"/>
                    <a:pt x="90" y="38"/>
                    <a:pt x="90" y="24"/>
                  </a:cubicBezTo>
                  <a:cubicBezTo>
                    <a:pt x="90" y="13"/>
                    <a:pt x="79" y="0"/>
                    <a:pt x="67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41"/>
            <p:cNvSpPr/>
            <p:nvPr/>
          </p:nvSpPr>
          <p:spPr>
            <a:xfrm>
              <a:off x="1596" y="3360"/>
              <a:ext cx="162" cy="209"/>
            </a:xfrm>
            <a:custGeom>
              <a:avLst/>
              <a:gdLst/>
              <a:ahLst/>
              <a:cxnLst/>
              <a:rect l="l" t="t" r="r" b="b"/>
              <a:pathLst>
                <a:path w="68" h="88" extrusionOk="0">
                  <a:moveTo>
                    <a:pt x="63" y="56"/>
                  </a:moveTo>
                  <a:cubicBezTo>
                    <a:pt x="58" y="44"/>
                    <a:pt x="53" y="32"/>
                    <a:pt x="48" y="20"/>
                  </a:cubicBezTo>
                  <a:cubicBezTo>
                    <a:pt x="44" y="9"/>
                    <a:pt x="33" y="0"/>
                    <a:pt x="20" y="4"/>
                  </a:cubicBezTo>
                  <a:cubicBezTo>
                    <a:pt x="10" y="8"/>
                    <a:pt x="0" y="20"/>
                    <a:pt x="4" y="32"/>
                  </a:cubicBezTo>
                  <a:cubicBezTo>
                    <a:pt x="9" y="44"/>
                    <a:pt x="14" y="56"/>
                    <a:pt x="19" y="68"/>
                  </a:cubicBezTo>
                  <a:cubicBezTo>
                    <a:pt x="24" y="79"/>
                    <a:pt x="34" y="88"/>
                    <a:pt x="47" y="84"/>
                  </a:cubicBezTo>
                  <a:cubicBezTo>
                    <a:pt x="58" y="81"/>
                    <a:pt x="68" y="68"/>
                    <a:pt x="63" y="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41"/>
            <p:cNvSpPr/>
            <p:nvPr/>
          </p:nvSpPr>
          <p:spPr>
            <a:xfrm>
              <a:off x="1796" y="3144"/>
              <a:ext cx="190" cy="154"/>
            </a:xfrm>
            <a:custGeom>
              <a:avLst/>
              <a:gdLst/>
              <a:ahLst/>
              <a:cxnLst/>
              <a:rect l="l" t="t" r="r" b="b"/>
              <a:pathLst>
                <a:path w="80" h="65" extrusionOk="0">
                  <a:moveTo>
                    <a:pt x="74" y="14"/>
                  </a:moveTo>
                  <a:cubicBezTo>
                    <a:pt x="67" y="3"/>
                    <a:pt x="54" y="0"/>
                    <a:pt x="42" y="6"/>
                  </a:cubicBezTo>
                  <a:cubicBezTo>
                    <a:pt x="33" y="11"/>
                    <a:pt x="24" y="15"/>
                    <a:pt x="14" y="20"/>
                  </a:cubicBezTo>
                  <a:cubicBezTo>
                    <a:pt x="3" y="25"/>
                    <a:pt x="0" y="41"/>
                    <a:pt x="6" y="51"/>
                  </a:cubicBezTo>
                  <a:cubicBezTo>
                    <a:pt x="13" y="62"/>
                    <a:pt x="26" y="65"/>
                    <a:pt x="37" y="59"/>
                  </a:cubicBezTo>
                  <a:cubicBezTo>
                    <a:pt x="46" y="54"/>
                    <a:pt x="56" y="50"/>
                    <a:pt x="65" y="45"/>
                  </a:cubicBezTo>
                  <a:cubicBezTo>
                    <a:pt x="76" y="40"/>
                    <a:pt x="80" y="24"/>
                    <a:pt x="74" y="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41"/>
            <p:cNvSpPr/>
            <p:nvPr/>
          </p:nvSpPr>
          <p:spPr>
            <a:xfrm>
              <a:off x="1981" y="3381"/>
              <a:ext cx="185" cy="216"/>
            </a:xfrm>
            <a:custGeom>
              <a:avLst/>
              <a:gdLst/>
              <a:ahLst/>
              <a:cxnLst/>
              <a:rect l="l" t="t" r="r" b="b"/>
              <a:pathLst>
                <a:path w="78" h="91" extrusionOk="0">
                  <a:moveTo>
                    <a:pt x="71" y="54"/>
                  </a:moveTo>
                  <a:cubicBezTo>
                    <a:pt x="63" y="41"/>
                    <a:pt x="54" y="28"/>
                    <a:pt x="46" y="15"/>
                  </a:cubicBezTo>
                  <a:cubicBezTo>
                    <a:pt x="39" y="4"/>
                    <a:pt x="26" y="0"/>
                    <a:pt x="15" y="6"/>
                  </a:cubicBezTo>
                  <a:cubicBezTo>
                    <a:pt x="5" y="12"/>
                    <a:pt x="0" y="27"/>
                    <a:pt x="7" y="37"/>
                  </a:cubicBezTo>
                  <a:cubicBezTo>
                    <a:pt x="15" y="51"/>
                    <a:pt x="24" y="64"/>
                    <a:pt x="32" y="77"/>
                  </a:cubicBezTo>
                  <a:cubicBezTo>
                    <a:pt x="39" y="87"/>
                    <a:pt x="52" y="91"/>
                    <a:pt x="63" y="85"/>
                  </a:cubicBezTo>
                  <a:cubicBezTo>
                    <a:pt x="73" y="79"/>
                    <a:pt x="78" y="64"/>
                    <a:pt x="71" y="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41"/>
            <p:cNvSpPr/>
            <p:nvPr/>
          </p:nvSpPr>
          <p:spPr>
            <a:xfrm>
              <a:off x="1413" y="3481"/>
              <a:ext cx="148" cy="204"/>
            </a:xfrm>
            <a:custGeom>
              <a:avLst/>
              <a:gdLst/>
              <a:ahLst/>
              <a:cxnLst/>
              <a:rect l="l" t="t" r="r" b="b"/>
              <a:pathLst>
                <a:path w="62" h="86" extrusionOk="0">
                  <a:moveTo>
                    <a:pt x="43" y="3"/>
                  </a:moveTo>
                  <a:cubicBezTo>
                    <a:pt x="30" y="0"/>
                    <a:pt x="18" y="7"/>
                    <a:pt x="15" y="19"/>
                  </a:cubicBezTo>
                  <a:cubicBezTo>
                    <a:pt x="11" y="31"/>
                    <a:pt x="8" y="43"/>
                    <a:pt x="4" y="55"/>
                  </a:cubicBezTo>
                  <a:cubicBezTo>
                    <a:pt x="0" y="67"/>
                    <a:pt x="8" y="81"/>
                    <a:pt x="20" y="83"/>
                  </a:cubicBezTo>
                  <a:cubicBezTo>
                    <a:pt x="32" y="86"/>
                    <a:pt x="44" y="80"/>
                    <a:pt x="48" y="68"/>
                  </a:cubicBezTo>
                  <a:cubicBezTo>
                    <a:pt x="51" y="55"/>
                    <a:pt x="55" y="43"/>
                    <a:pt x="59" y="31"/>
                  </a:cubicBezTo>
                  <a:cubicBezTo>
                    <a:pt x="62" y="20"/>
                    <a:pt x="54" y="6"/>
                    <a:pt x="43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41"/>
            <p:cNvSpPr/>
            <p:nvPr/>
          </p:nvSpPr>
          <p:spPr>
            <a:xfrm>
              <a:off x="2119" y="3239"/>
              <a:ext cx="185" cy="121"/>
            </a:xfrm>
            <a:custGeom>
              <a:avLst/>
              <a:gdLst/>
              <a:ahLst/>
              <a:cxnLst/>
              <a:rect l="l" t="t" r="r" b="b"/>
              <a:pathLst>
                <a:path w="78" h="51" extrusionOk="0">
                  <a:moveTo>
                    <a:pt x="55" y="2"/>
                  </a:moveTo>
                  <a:cubicBezTo>
                    <a:pt x="44" y="3"/>
                    <a:pt x="34" y="4"/>
                    <a:pt x="23" y="5"/>
                  </a:cubicBezTo>
                  <a:cubicBezTo>
                    <a:pt x="12" y="6"/>
                    <a:pt x="0" y="14"/>
                    <a:pt x="1" y="27"/>
                  </a:cubicBezTo>
                  <a:cubicBezTo>
                    <a:pt x="1" y="39"/>
                    <a:pt x="11" y="51"/>
                    <a:pt x="23" y="50"/>
                  </a:cubicBezTo>
                  <a:cubicBezTo>
                    <a:pt x="34" y="49"/>
                    <a:pt x="44" y="48"/>
                    <a:pt x="55" y="47"/>
                  </a:cubicBezTo>
                  <a:cubicBezTo>
                    <a:pt x="67" y="46"/>
                    <a:pt x="78" y="37"/>
                    <a:pt x="78" y="24"/>
                  </a:cubicBezTo>
                  <a:cubicBezTo>
                    <a:pt x="77" y="13"/>
                    <a:pt x="68" y="0"/>
                    <a:pt x="55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41"/>
            <p:cNvSpPr/>
            <p:nvPr/>
          </p:nvSpPr>
          <p:spPr>
            <a:xfrm>
              <a:off x="1820" y="3555"/>
              <a:ext cx="216" cy="149"/>
            </a:xfrm>
            <a:custGeom>
              <a:avLst/>
              <a:gdLst/>
              <a:ahLst/>
              <a:cxnLst/>
              <a:rect l="l" t="t" r="r" b="b"/>
              <a:pathLst>
                <a:path w="91" h="63" extrusionOk="0">
                  <a:moveTo>
                    <a:pt x="72" y="16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19" y="0"/>
                    <a:pt x="6" y="8"/>
                    <a:pt x="3" y="19"/>
                  </a:cubicBezTo>
                  <a:cubicBezTo>
                    <a:pt x="0" y="31"/>
                    <a:pt x="7" y="44"/>
                    <a:pt x="19" y="47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72" y="63"/>
                    <a:pt x="85" y="55"/>
                    <a:pt x="88" y="44"/>
                  </a:cubicBezTo>
                  <a:cubicBezTo>
                    <a:pt x="91" y="32"/>
                    <a:pt x="84" y="20"/>
                    <a:pt x="72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41"/>
            <p:cNvSpPr/>
            <p:nvPr/>
          </p:nvSpPr>
          <p:spPr>
            <a:xfrm>
              <a:off x="2266" y="3433"/>
              <a:ext cx="195" cy="195"/>
            </a:xfrm>
            <a:custGeom>
              <a:avLst/>
              <a:gdLst/>
              <a:ahLst/>
              <a:cxnLst/>
              <a:rect l="l" t="t" r="r" b="b"/>
              <a:pathLst>
                <a:path w="82" h="82" extrusionOk="0">
                  <a:moveTo>
                    <a:pt x="73" y="9"/>
                  </a:moveTo>
                  <a:cubicBezTo>
                    <a:pt x="64" y="1"/>
                    <a:pt x="50" y="0"/>
                    <a:pt x="41" y="9"/>
                  </a:cubicBezTo>
                  <a:cubicBezTo>
                    <a:pt x="30" y="20"/>
                    <a:pt x="20" y="30"/>
                    <a:pt x="9" y="41"/>
                  </a:cubicBezTo>
                  <a:cubicBezTo>
                    <a:pt x="0" y="49"/>
                    <a:pt x="0" y="64"/>
                    <a:pt x="9" y="73"/>
                  </a:cubicBezTo>
                  <a:cubicBezTo>
                    <a:pt x="18" y="81"/>
                    <a:pt x="32" y="82"/>
                    <a:pt x="41" y="73"/>
                  </a:cubicBezTo>
                  <a:cubicBezTo>
                    <a:pt x="52" y="62"/>
                    <a:pt x="62" y="52"/>
                    <a:pt x="73" y="41"/>
                  </a:cubicBezTo>
                  <a:cubicBezTo>
                    <a:pt x="81" y="33"/>
                    <a:pt x="82" y="17"/>
                    <a:pt x="73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41"/>
            <p:cNvSpPr/>
            <p:nvPr/>
          </p:nvSpPr>
          <p:spPr>
            <a:xfrm>
              <a:off x="2375" y="3044"/>
              <a:ext cx="155" cy="209"/>
            </a:xfrm>
            <a:custGeom>
              <a:avLst/>
              <a:gdLst/>
              <a:ahLst/>
              <a:cxnLst/>
              <a:rect l="l" t="t" r="r" b="b"/>
              <a:pathLst>
                <a:path w="65" h="88" extrusionOk="0">
                  <a:moveTo>
                    <a:pt x="61" y="56"/>
                  </a:moveTo>
                  <a:cubicBezTo>
                    <a:pt x="57" y="44"/>
                    <a:pt x="53" y="32"/>
                    <a:pt x="48" y="20"/>
                  </a:cubicBezTo>
                  <a:cubicBezTo>
                    <a:pt x="44" y="9"/>
                    <a:pt x="33" y="0"/>
                    <a:pt x="20" y="4"/>
                  </a:cubicBezTo>
                  <a:cubicBezTo>
                    <a:pt x="9" y="8"/>
                    <a:pt x="0" y="20"/>
                    <a:pt x="4" y="32"/>
                  </a:cubicBezTo>
                  <a:cubicBezTo>
                    <a:pt x="9" y="44"/>
                    <a:pt x="13" y="56"/>
                    <a:pt x="17" y="68"/>
                  </a:cubicBezTo>
                  <a:cubicBezTo>
                    <a:pt x="21" y="79"/>
                    <a:pt x="33" y="88"/>
                    <a:pt x="45" y="84"/>
                  </a:cubicBezTo>
                  <a:cubicBezTo>
                    <a:pt x="56" y="80"/>
                    <a:pt x="65" y="68"/>
                    <a:pt x="61" y="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41"/>
            <p:cNvSpPr/>
            <p:nvPr/>
          </p:nvSpPr>
          <p:spPr>
            <a:xfrm>
              <a:off x="2169" y="2935"/>
              <a:ext cx="154" cy="206"/>
            </a:xfrm>
            <a:custGeom>
              <a:avLst/>
              <a:gdLst/>
              <a:ahLst/>
              <a:cxnLst/>
              <a:rect l="l" t="t" r="r" b="b"/>
              <a:pathLst>
                <a:path w="65" h="87" extrusionOk="0">
                  <a:moveTo>
                    <a:pt x="60" y="50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40" y="4"/>
                    <a:pt x="23" y="0"/>
                    <a:pt x="13" y="7"/>
                  </a:cubicBezTo>
                  <a:cubicBezTo>
                    <a:pt x="2" y="14"/>
                    <a:pt x="0" y="26"/>
                    <a:pt x="5" y="38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5" y="83"/>
                    <a:pt x="42" y="87"/>
                    <a:pt x="52" y="81"/>
                  </a:cubicBezTo>
                  <a:cubicBezTo>
                    <a:pt x="63" y="73"/>
                    <a:pt x="65" y="61"/>
                    <a:pt x="60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41"/>
            <p:cNvSpPr/>
            <p:nvPr/>
          </p:nvSpPr>
          <p:spPr>
            <a:xfrm>
              <a:off x="1974" y="2787"/>
              <a:ext cx="204" cy="183"/>
            </a:xfrm>
            <a:custGeom>
              <a:avLst/>
              <a:gdLst/>
              <a:ahLst/>
              <a:cxnLst/>
              <a:rect l="l" t="t" r="r" b="b"/>
              <a:pathLst>
                <a:path w="86" h="77" extrusionOk="0">
                  <a:moveTo>
                    <a:pt x="79" y="16"/>
                  </a:moveTo>
                  <a:cubicBezTo>
                    <a:pt x="73" y="6"/>
                    <a:pt x="58" y="0"/>
                    <a:pt x="48" y="7"/>
                  </a:cubicBezTo>
                  <a:cubicBezTo>
                    <a:pt x="37" y="15"/>
                    <a:pt x="26" y="23"/>
                    <a:pt x="15" y="31"/>
                  </a:cubicBezTo>
                  <a:cubicBezTo>
                    <a:pt x="5" y="38"/>
                    <a:pt x="0" y="51"/>
                    <a:pt x="7" y="62"/>
                  </a:cubicBezTo>
                  <a:cubicBezTo>
                    <a:pt x="13" y="72"/>
                    <a:pt x="27" y="77"/>
                    <a:pt x="38" y="70"/>
                  </a:cubicBezTo>
                  <a:cubicBezTo>
                    <a:pt x="49" y="62"/>
                    <a:pt x="60" y="55"/>
                    <a:pt x="71" y="47"/>
                  </a:cubicBezTo>
                  <a:cubicBezTo>
                    <a:pt x="81" y="40"/>
                    <a:pt x="86" y="27"/>
                    <a:pt x="79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41"/>
            <p:cNvSpPr/>
            <p:nvPr/>
          </p:nvSpPr>
          <p:spPr>
            <a:xfrm>
              <a:off x="1907" y="2519"/>
              <a:ext cx="117" cy="181"/>
            </a:xfrm>
            <a:custGeom>
              <a:avLst/>
              <a:gdLst/>
              <a:ahLst/>
              <a:cxnLst/>
              <a:rect l="l" t="t" r="r" b="b"/>
              <a:pathLst>
                <a:path w="49" h="76" extrusionOk="0">
                  <a:moveTo>
                    <a:pt x="46" y="23"/>
                  </a:moveTo>
                  <a:cubicBezTo>
                    <a:pt x="45" y="11"/>
                    <a:pt x="36" y="0"/>
                    <a:pt x="24" y="0"/>
                  </a:cubicBezTo>
                  <a:cubicBezTo>
                    <a:pt x="12" y="1"/>
                    <a:pt x="0" y="10"/>
                    <a:pt x="1" y="23"/>
                  </a:cubicBezTo>
                  <a:cubicBezTo>
                    <a:pt x="2" y="33"/>
                    <a:pt x="2" y="43"/>
                    <a:pt x="3" y="53"/>
                  </a:cubicBezTo>
                  <a:cubicBezTo>
                    <a:pt x="4" y="65"/>
                    <a:pt x="13" y="76"/>
                    <a:pt x="26" y="76"/>
                  </a:cubicBezTo>
                  <a:cubicBezTo>
                    <a:pt x="37" y="75"/>
                    <a:pt x="49" y="66"/>
                    <a:pt x="48" y="53"/>
                  </a:cubicBezTo>
                  <a:cubicBezTo>
                    <a:pt x="48" y="43"/>
                    <a:pt x="47" y="33"/>
                    <a:pt x="46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41"/>
            <p:cNvSpPr/>
            <p:nvPr/>
          </p:nvSpPr>
          <p:spPr>
            <a:xfrm>
              <a:off x="2197" y="2631"/>
              <a:ext cx="181" cy="175"/>
            </a:xfrm>
            <a:custGeom>
              <a:avLst/>
              <a:gdLst/>
              <a:ahLst/>
              <a:cxnLst/>
              <a:rect l="l" t="t" r="r" b="b"/>
              <a:pathLst>
                <a:path w="76" h="74" extrusionOk="0">
                  <a:moveTo>
                    <a:pt x="68" y="39"/>
                  </a:moveTo>
                  <a:cubicBezTo>
                    <a:pt x="61" y="30"/>
                    <a:pt x="54" y="21"/>
                    <a:pt x="47" y="12"/>
                  </a:cubicBezTo>
                  <a:cubicBezTo>
                    <a:pt x="44" y="7"/>
                    <a:pt x="40" y="4"/>
                    <a:pt x="34" y="2"/>
                  </a:cubicBezTo>
                  <a:cubicBezTo>
                    <a:pt x="28" y="0"/>
                    <a:pt x="21" y="1"/>
                    <a:pt x="16" y="4"/>
                  </a:cubicBezTo>
                  <a:cubicBezTo>
                    <a:pt x="7" y="10"/>
                    <a:pt x="0" y="25"/>
                    <a:pt x="8" y="35"/>
                  </a:cubicBezTo>
                  <a:cubicBezTo>
                    <a:pt x="15" y="44"/>
                    <a:pt x="22" y="53"/>
                    <a:pt x="29" y="62"/>
                  </a:cubicBezTo>
                  <a:cubicBezTo>
                    <a:pt x="32" y="67"/>
                    <a:pt x="36" y="71"/>
                    <a:pt x="42" y="73"/>
                  </a:cubicBezTo>
                  <a:cubicBezTo>
                    <a:pt x="48" y="74"/>
                    <a:pt x="55" y="73"/>
                    <a:pt x="60" y="70"/>
                  </a:cubicBezTo>
                  <a:cubicBezTo>
                    <a:pt x="69" y="64"/>
                    <a:pt x="76" y="49"/>
                    <a:pt x="68" y="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41"/>
            <p:cNvSpPr/>
            <p:nvPr/>
          </p:nvSpPr>
          <p:spPr>
            <a:xfrm>
              <a:off x="2128" y="2374"/>
              <a:ext cx="150" cy="176"/>
            </a:xfrm>
            <a:custGeom>
              <a:avLst/>
              <a:gdLst/>
              <a:ahLst/>
              <a:cxnLst/>
              <a:rect l="l" t="t" r="r" b="b"/>
              <a:pathLst>
                <a:path w="63" h="74" extrusionOk="0">
                  <a:moveTo>
                    <a:pt x="56" y="10"/>
                  </a:moveTo>
                  <a:cubicBezTo>
                    <a:pt x="48" y="2"/>
                    <a:pt x="32" y="0"/>
                    <a:pt x="24" y="10"/>
                  </a:cubicBezTo>
                  <a:cubicBezTo>
                    <a:pt x="18" y="17"/>
                    <a:pt x="13" y="25"/>
                    <a:pt x="7" y="32"/>
                  </a:cubicBezTo>
                  <a:cubicBezTo>
                    <a:pt x="3" y="37"/>
                    <a:pt x="0" y="41"/>
                    <a:pt x="0" y="48"/>
                  </a:cubicBezTo>
                  <a:cubicBezTo>
                    <a:pt x="0" y="54"/>
                    <a:pt x="3" y="60"/>
                    <a:pt x="7" y="64"/>
                  </a:cubicBezTo>
                  <a:cubicBezTo>
                    <a:pt x="15" y="71"/>
                    <a:pt x="31" y="74"/>
                    <a:pt x="39" y="64"/>
                  </a:cubicBezTo>
                  <a:cubicBezTo>
                    <a:pt x="45" y="57"/>
                    <a:pt x="50" y="49"/>
                    <a:pt x="56" y="42"/>
                  </a:cubicBezTo>
                  <a:cubicBezTo>
                    <a:pt x="60" y="37"/>
                    <a:pt x="63" y="32"/>
                    <a:pt x="63" y="26"/>
                  </a:cubicBezTo>
                  <a:cubicBezTo>
                    <a:pt x="63" y="20"/>
                    <a:pt x="60" y="14"/>
                    <a:pt x="56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41"/>
            <p:cNvSpPr/>
            <p:nvPr/>
          </p:nvSpPr>
          <p:spPr>
            <a:xfrm>
              <a:off x="2216" y="2103"/>
              <a:ext cx="162" cy="207"/>
            </a:xfrm>
            <a:custGeom>
              <a:avLst/>
              <a:gdLst/>
              <a:ahLst/>
              <a:cxnLst/>
              <a:rect l="l" t="t" r="r" b="b"/>
              <a:pathLst>
                <a:path w="68" h="87" extrusionOk="0">
                  <a:moveTo>
                    <a:pt x="63" y="55"/>
                  </a:moveTo>
                  <a:cubicBezTo>
                    <a:pt x="58" y="43"/>
                    <a:pt x="54" y="31"/>
                    <a:pt x="49" y="20"/>
                  </a:cubicBezTo>
                  <a:cubicBezTo>
                    <a:pt x="44" y="9"/>
                    <a:pt x="34" y="0"/>
                    <a:pt x="21" y="4"/>
                  </a:cubicBezTo>
                  <a:cubicBezTo>
                    <a:pt x="10" y="7"/>
                    <a:pt x="0" y="20"/>
                    <a:pt x="5" y="32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4" y="78"/>
                    <a:pt x="35" y="87"/>
                    <a:pt x="47" y="83"/>
                  </a:cubicBezTo>
                  <a:cubicBezTo>
                    <a:pt x="58" y="79"/>
                    <a:pt x="68" y="66"/>
                    <a:pt x="63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41"/>
            <p:cNvSpPr/>
            <p:nvPr/>
          </p:nvSpPr>
          <p:spPr>
            <a:xfrm>
              <a:off x="2418" y="2341"/>
              <a:ext cx="176" cy="178"/>
            </a:xfrm>
            <a:custGeom>
              <a:avLst/>
              <a:gdLst/>
              <a:ahLst/>
              <a:cxnLst/>
              <a:rect l="l" t="t" r="r" b="b"/>
              <a:pathLst>
                <a:path w="74" h="75" extrusionOk="0">
                  <a:moveTo>
                    <a:pt x="65" y="9"/>
                  </a:moveTo>
                  <a:cubicBezTo>
                    <a:pt x="56" y="1"/>
                    <a:pt x="41" y="0"/>
                    <a:pt x="33" y="9"/>
                  </a:cubicBezTo>
                  <a:cubicBezTo>
                    <a:pt x="25" y="17"/>
                    <a:pt x="17" y="26"/>
                    <a:pt x="9" y="34"/>
                  </a:cubicBezTo>
                  <a:cubicBezTo>
                    <a:pt x="1" y="43"/>
                    <a:pt x="0" y="58"/>
                    <a:pt x="9" y="66"/>
                  </a:cubicBezTo>
                  <a:cubicBezTo>
                    <a:pt x="18" y="74"/>
                    <a:pt x="32" y="75"/>
                    <a:pt x="41" y="66"/>
                  </a:cubicBezTo>
                  <a:cubicBezTo>
                    <a:pt x="49" y="58"/>
                    <a:pt x="57" y="50"/>
                    <a:pt x="65" y="41"/>
                  </a:cubicBezTo>
                  <a:cubicBezTo>
                    <a:pt x="73" y="33"/>
                    <a:pt x="74" y="18"/>
                    <a:pt x="65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41"/>
            <p:cNvSpPr/>
            <p:nvPr/>
          </p:nvSpPr>
          <p:spPr>
            <a:xfrm>
              <a:off x="2501" y="2092"/>
              <a:ext cx="190" cy="154"/>
            </a:xfrm>
            <a:custGeom>
              <a:avLst/>
              <a:gdLst/>
              <a:ahLst/>
              <a:cxnLst/>
              <a:rect l="l" t="t" r="r" b="b"/>
              <a:pathLst>
                <a:path w="80" h="65" extrusionOk="0">
                  <a:moveTo>
                    <a:pt x="61" y="17"/>
                  </a:moveTo>
                  <a:cubicBezTo>
                    <a:pt x="51" y="13"/>
                    <a:pt x="41" y="9"/>
                    <a:pt x="31" y="4"/>
                  </a:cubicBezTo>
                  <a:cubicBezTo>
                    <a:pt x="20" y="0"/>
                    <a:pt x="6" y="9"/>
                    <a:pt x="3" y="20"/>
                  </a:cubicBezTo>
                  <a:cubicBezTo>
                    <a:pt x="0" y="34"/>
                    <a:pt x="7" y="43"/>
                    <a:pt x="19" y="48"/>
                  </a:cubicBezTo>
                  <a:cubicBezTo>
                    <a:pt x="29" y="52"/>
                    <a:pt x="39" y="57"/>
                    <a:pt x="49" y="61"/>
                  </a:cubicBezTo>
                  <a:cubicBezTo>
                    <a:pt x="60" y="65"/>
                    <a:pt x="74" y="56"/>
                    <a:pt x="77" y="45"/>
                  </a:cubicBezTo>
                  <a:cubicBezTo>
                    <a:pt x="80" y="32"/>
                    <a:pt x="73" y="22"/>
                    <a:pt x="61" y="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41"/>
            <p:cNvSpPr/>
            <p:nvPr/>
          </p:nvSpPr>
          <p:spPr>
            <a:xfrm>
              <a:off x="2518" y="1776"/>
              <a:ext cx="157" cy="159"/>
            </a:xfrm>
            <a:custGeom>
              <a:avLst/>
              <a:gdLst/>
              <a:ahLst/>
              <a:cxnLst/>
              <a:rect l="l" t="t" r="r" b="b"/>
              <a:pathLst>
                <a:path w="66" h="67" extrusionOk="0">
                  <a:moveTo>
                    <a:pt x="57" y="26"/>
                  </a:moveTo>
                  <a:cubicBezTo>
                    <a:pt x="52" y="20"/>
                    <a:pt x="46" y="14"/>
                    <a:pt x="41" y="9"/>
                  </a:cubicBezTo>
                  <a:cubicBezTo>
                    <a:pt x="33" y="0"/>
                    <a:pt x="17" y="0"/>
                    <a:pt x="9" y="9"/>
                  </a:cubicBezTo>
                  <a:cubicBezTo>
                    <a:pt x="0" y="18"/>
                    <a:pt x="1" y="31"/>
                    <a:pt x="9" y="41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33" y="67"/>
                    <a:pt x="49" y="67"/>
                    <a:pt x="57" y="58"/>
                  </a:cubicBezTo>
                  <a:cubicBezTo>
                    <a:pt x="66" y="49"/>
                    <a:pt x="65" y="35"/>
                    <a:pt x="57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41"/>
            <p:cNvSpPr/>
            <p:nvPr/>
          </p:nvSpPr>
          <p:spPr>
            <a:xfrm>
              <a:off x="2701" y="2227"/>
              <a:ext cx="131" cy="195"/>
            </a:xfrm>
            <a:custGeom>
              <a:avLst/>
              <a:gdLst/>
              <a:ahLst/>
              <a:cxnLst/>
              <a:rect l="l" t="t" r="r" b="b"/>
              <a:pathLst>
                <a:path w="55" h="82" extrusionOk="0">
                  <a:moveTo>
                    <a:pt x="37" y="3"/>
                  </a:moveTo>
                  <a:cubicBezTo>
                    <a:pt x="26" y="0"/>
                    <a:pt x="11" y="6"/>
                    <a:pt x="9" y="18"/>
                  </a:cubicBezTo>
                  <a:cubicBezTo>
                    <a:pt x="7" y="30"/>
                    <a:pt x="5" y="41"/>
                    <a:pt x="2" y="52"/>
                  </a:cubicBezTo>
                  <a:cubicBezTo>
                    <a:pt x="0" y="63"/>
                    <a:pt x="6" y="77"/>
                    <a:pt x="18" y="80"/>
                  </a:cubicBezTo>
                  <a:cubicBezTo>
                    <a:pt x="30" y="82"/>
                    <a:pt x="44" y="76"/>
                    <a:pt x="46" y="64"/>
                  </a:cubicBezTo>
                  <a:cubicBezTo>
                    <a:pt x="48" y="53"/>
                    <a:pt x="51" y="42"/>
                    <a:pt x="53" y="31"/>
                  </a:cubicBezTo>
                  <a:cubicBezTo>
                    <a:pt x="55" y="19"/>
                    <a:pt x="49" y="5"/>
                    <a:pt x="37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41"/>
            <p:cNvSpPr/>
            <p:nvPr/>
          </p:nvSpPr>
          <p:spPr>
            <a:xfrm>
              <a:off x="2741" y="2082"/>
              <a:ext cx="171" cy="145"/>
            </a:xfrm>
            <a:custGeom>
              <a:avLst/>
              <a:gdLst/>
              <a:ahLst/>
              <a:cxnLst/>
              <a:rect l="l" t="t" r="r" b="b"/>
              <a:pathLst>
                <a:path w="72" h="61" extrusionOk="0">
                  <a:moveTo>
                    <a:pt x="59" y="16"/>
                  </a:moveTo>
                  <a:cubicBezTo>
                    <a:pt x="51" y="13"/>
                    <a:pt x="44" y="9"/>
                    <a:pt x="37" y="5"/>
                  </a:cubicBezTo>
                  <a:cubicBezTo>
                    <a:pt x="26" y="0"/>
                    <a:pt x="12" y="2"/>
                    <a:pt x="6" y="14"/>
                  </a:cubicBezTo>
                  <a:cubicBezTo>
                    <a:pt x="0" y="24"/>
                    <a:pt x="2" y="39"/>
                    <a:pt x="14" y="45"/>
                  </a:cubicBezTo>
                  <a:cubicBezTo>
                    <a:pt x="21" y="48"/>
                    <a:pt x="28" y="52"/>
                    <a:pt x="36" y="56"/>
                  </a:cubicBezTo>
                  <a:cubicBezTo>
                    <a:pt x="46" y="61"/>
                    <a:pt x="61" y="59"/>
                    <a:pt x="67" y="48"/>
                  </a:cubicBezTo>
                  <a:cubicBezTo>
                    <a:pt x="72" y="37"/>
                    <a:pt x="70" y="22"/>
                    <a:pt x="59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41"/>
            <p:cNvSpPr/>
            <p:nvPr/>
          </p:nvSpPr>
          <p:spPr>
            <a:xfrm>
              <a:off x="2739" y="1880"/>
              <a:ext cx="145" cy="155"/>
            </a:xfrm>
            <a:custGeom>
              <a:avLst/>
              <a:gdLst/>
              <a:ahLst/>
              <a:cxnLst/>
              <a:rect l="l" t="t" r="r" b="b"/>
              <a:pathLst>
                <a:path w="61" h="65" extrusionOk="0">
                  <a:moveTo>
                    <a:pt x="57" y="31"/>
                  </a:moveTo>
                  <a:cubicBezTo>
                    <a:pt x="52" y="24"/>
                    <a:pt x="48" y="18"/>
                    <a:pt x="43" y="12"/>
                  </a:cubicBezTo>
                  <a:cubicBezTo>
                    <a:pt x="39" y="7"/>
                    <a:pt x="35" y="3"/>
                    <a:pt x="29" y="1"/>
                  </a:cubicBezTo>
                  <a:cubicBezTo>
                    <a:pt x="24" y="0"/>
                    <a:pt x="17" y="0"/>
                    <a:pt x="12" y="4"/>
                  </a:cubicBezTo>
                  <a:cubicBezTo>
                    <a:pt x="7" y="7"/>
                    <a:pt x="3" y="11"/>
                    <a:pt x="1" y="17"/>
                  </a:cubicBezTo>
                  <a:cubicBezTo>
                    <a:pt x="0" y="23"/>
                    <a:pt x="0" y="30"/>
                    <a:pt x="4" y="35"/>
                  </a:cubicBezTo>
                  <a:cubicBezTo>
                    <a:pt x="8" y="41"/>
                    <a:pt x="13" y="47"/>
                    <a:pt x="18" y="53"/>
                  </a:cubicBezTo>
                  <a:cubicBezTo>
                    <a:pt x="22" y="58"/>
                    <a:pt x="25" y="62"/>
                    <a:pt x="31" y="64"/>
                  </a:cubicBezTo>
                  <a:cubicBezTo>
                    <a:pt x="37" y="65"/>
                    <a:pt x="44" y="65"/>
                    <a:pt x="49" y="62"/>
                  </a:cubicBezTo>
                  <a:cubicBezTo>
                    <a:pt x="54" y="59"/>
                    <a:pt x="58" y="54"/>
                    <a:pt x="59" y="48"/>
                  </a:cubicBezTo>
                  <a:cubicBezTo>
                    <a:pt x="61" y="43"/>
                    <a:pt x="61" y="35"/>
                    <a:pt x="57" y="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1506" y="2263"/>
              <a:ext cx="204" cy="147"/>
            </a:xfrm>
            <a:custGeom>
              <a:avLst/>
              <a:gdLst/>
              <a:ahLst/>
              <a:cxnLst/>
              <a:rect l="l" t="t" r="r" b="b"/>
              <a:pathLst>
                <a:path w="86" h="62" extrusionOk="0">
                  <a:moveTo>
                    <a:pt x="67" y="15"/>
                  </a:moveTo>
                  <a:cubicBezTo>
                    <a:pt x="55" y="11"/>
                    <a:pt x="43" y="7"/>
                    <a:pt x="31" y="3"/>
                  </a:cubicBezTo>
                  <a:cubicBezTo>
                    <a:pt x="20" y="0"/>
                    <a:pt x="6" y="8"/>
                    <a:pt x="3" y="19"/>
                  </a:cubicBezTo>
                  <a:cubicBezTo>
                    <a:pt x="0" y="32"/>
                    <a:pt x="7" y="44"/>
                    <a:pt x="19" y="47"/>
                  </a:cubicBezTo>
                  <a:cubicBezTo>
                    <a:pt x="31" y="51"/>
                    <a:pt x="43" y="55"/>
                    <a:pt x="55" y="58"/>
                  </a:cubicBezTo>
                  <a:cubicBezTo>
                    <a:pt x="67" y="62"/>
                    <a:pt x="81" y="54"/>
                    <a:pt x="83" y="43"/>
                  </a:cubicBezTo>
                  <a:cubicBezTo>
                    <a:pt x="86" y="30"/>
                    <a:pt x="80" y="18"/>
                    <a:pt x="67" y="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41"/>
            <p:cNvSpPr/>
            <p:nvPr/>
          </p:nvSpPr>
          <p:spPr>
            <a:xfrm>
              <a:off x="1869" y="2308"/>
              <a:ext cx="264" cy="171"/>
            </a:xfrm>
            <a:custGeom>
              <a:avLst/>
              <a:gdLst/>
              <a:ahLst/>
              <a:cxnLst/>
              <a:rect l="l" t="t" r="r" b="b"/>
              <a:pathLst>
                <a:path w="111" h="72" extrusionOk="0">
                  <a:moveTo>
                    <a:pt x="71" y="8"/>
                  </a:moveTo>
                  <a:cubicBezTo>
                    <a:pt x="57" y="12"/>
                    <a:pt x="43" y="16"/>
                    <a:pt x="29" y="20"/>
                  </a:cubicBezTo>
                  <a:cubicBezTo>
                    <a:pt x="0" y="28"/>
                    <a:pt x="12" y="72"/>
                    <a:pt x="41" y="64"/>
                  </a:cubicBezTo>
                  <a:cubicBezTo>
                    <a:pt x="55" y="60"/>
                    <a:pt x="69" y="56"/>
                    <a:pt x="83" y="52"/>
                  </a:cubicBezTo>
                  <a:cubicBezTo>
                    <a:pt x="111" y="44"/>
                    <a:pt x="99" y="0"/>
                    <a:pt x="71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41"/>
            <p:cNvSpPr/>
            <p:nvPr/>
          </p:nvSpPr>
          <p:spPr>
            <a:xfrm>
              <a:off x="1777" y="3680"/>
              <a:ext cx="366" cy="65"/>
            </a:xfrm>
            <a:custGeom>
              <a:avLst/>
              <a:gdLst/>
              <a:ahLst/>
              <a:cxnLst/>
              <a:rect l="l" t="t" r="r" b="b"/>
              <a:pathLst>
                <a:path w="154" h="27" extrusionOk="0">
                  <a:moveTo>
                    <a:pt x="149" y="11"/>
                  </a:moveTo>
                  <a:cubicBezTo>
                    <a:pt x="101" y="22"/>
                    <a:pt x="51" y="18"/>
                    <a:pt x="5" y="2"/>
                  </a:cubicBezTo>
                  <a:cubicBezTo>
                    <a:pt x="2" y="0"/>
                    <a:pt x="0" y="6"/>
                    <a:pt x="4" y="7"/>
                  </a:cubicBezTo>
                  <a:cubicBezTo>
                    <a:pt x="50" y="24"/>
                    <a:pt x="102" y="27"/>
                    <a:pt x="150" y="17"/>
                  </a:cubicBezTo>
                  <a:cubicBezTo>
                    <a:pt x="154" y="16"/>
                    <a:pt x="152" y="11"/>
                    <a:pt x="149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2188" y="3538"/>
              <a:ext cx="313" cy="171"/>
            </a:xfrm>
            <a:custGeom>
              <a:avLst/>
              <a:gdLst/>
              <a:ahLst/>
              <a:cxnLst/>
              <a:rect l="l" t="t" r="r" b="b"/>
              <a:pathLst>
                <a:path w="132" h="72" extrusionOk="0">
                  <a:moveTo>
                    <a:pt x="125" y="2"/>
                  </a:moveTo>
                  <a:cubicBezTo>
                    <a:pt x="91" y="34"/>
                    <a:pt x="49" y="56"/>
                    <a:pt x="3" y="66"/>
                  </a:cubicBezTo>
                  <a:cubicBezTo>
                    <a:pt x="0" y="67"/>
                    <a:pt x="1" y="72"/>
                    <a:pt x="5" y="71"/>
                  </a:cubicBezTo>
                  <a:cubicBezTo>
                    <a:pt x="51" y="61"/>
                    <a:pt x="94" y="38"/>
                    <a:pt x="129" y="6"/>
                  </a:cubicBezTo>
                  <a:cubicBezTo>
                    <a:pt x="132" y="4"/>
                    <a:pt x="128" y="0"/>
                    <a:pt x="125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41"/>
            <p:cNvSpPr/>
            <p:nvPr/>
          </p:nvSpPr>
          <p:spPr>
            <a:xfrm>
              <a:off x="1387" y="2825"/>
              <a:ext cx="744" cy="369"/>
            </a:xfrm>
            <a:custGeom>
              <a:avLst/>
              <a:gdLst/>
              <a:ahLst/>
              <a:cxnLst/>
              <a:rect l="l" t="t" r="r" b="b"/>
              <a:pathLst>
                <a:path w="313" h="155" extrusionOk="0">
                  <a:moveTo>
                    <a:pt x="308" y="1"/>
                  </a:moveTo>
                  <a:cubicBezTo>
                    <a:pt x="265" y="12"/>
                    <a:pt x="223" y="27"/>
                    <a:pt x="183" y="44"/>
                  </a:cubicBezTo>
                  <a:cubicBezTo>
                    <a:pt x="142" y="62"/>
                    <a:pt x="103" y="82"/>
                    <a:pt x="65" y="106"/>
                  </a:cubicBezTo>
                  <a:cubicBezTo>
                    <a:pt x="44" y="119"/>
                    <a:pt x="23" y="133"/>
                    <a:pt x="3" y="147"/>
                  </a:cubicBezTo>
                  <a:cubicBezTo>
                    <a:pt x="0" y="150"/>
                    <a:pt x="3" y="155"/>
                    <a:pt x="6" y="152"/>
                  </a:cubicBezTo>
                  <a:cubicBezTo>
                    <a:pt x="41" y="126"/>
                    <a:pt x="78" y="103"/>
                    <a:pt x="117" y="82"/>
                  </a:cubicBezTo>
                  <a:cubicBezTo>
                    <a:pt x="156" y="61"/>
                    <a:pt x="197" y="43"/>
                    <a:pt x="238" y="28"/>
                  </a:cubicBezTo>
                  <a:cubicBezTo>
                    <a:pt x="262" y="20"/>
                    <a:pt x="285" y="13"/>
                    <a:pt x="309" y="6"/>
                  </a:cubicBezTo>
                  <a:cubicBezTo>
                    <a:pt x="313" y="5"/>
                    <a:pt x="311" y="0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41"/>
            <p:cNvSpPr/>
            <p:nvPr/>
          </p:nvSpPr>
          <p:spPr>
            <a:xfrm>
              <a:off x="1539" y="3042"/>
              <a:ext cx="444" cy="128"/>
            </a:xfrm>
            <a:custGeom>
              <a:avLst/>
              <a:gdLst/>
              <a:ahLst/>
              <a:cxnLst/>
              <a:rect l="l" t="t" r="r" b="b"/>
              <a:pathLst>
                <a:path w="187" h="54" extrusionOk="0">
                  <a:moveTo>
                    <a:pt x="182" y="1"/>
                  </a:moveTo>
                  <a:cubicBezTo>
                    <a:pt x="136" y="13"/>
                    <a:pt x="89" y="25"/>
                    <a:pt x="43" y="37"/>
                  </a:cubicBezTo>
                  <a:cubicBezTo>
                    <a:pt x="30" y="40"/>
                    <a:pt x="16" y="44"/>
                    <a:pt x="3" y="47"/>
                  </a:cubicBezTo>
                  <a:cubicBezTo>
                    <a:pt x="0" y="48"/>
                    <a:pt x="1" y="54"/>
                    <a:pt x="5" y="53"/>
                  </a:cubicBezTo>
                  <a:cubicBezTo>
                    <a:pt x="51" y="41"/>
                    <a:pt x="97" y="29"/>
                    <a:pt x="144" y="17"/>
                  </a:cubicBezTo>
                  <a:cubicBezTo>
                    <a:pt x="157" y="13"/>
                    <a:pt x="170" y="10"/>
                    <a:pt x="184" y="7"/>
                  </a:cubicBezTo>
                  <a:cubicBezTo>
                    <a:pt x="187" y="6"/>
                    <a:pt x="186" y="0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41"/>
            <p:cNvSpPr/>
            <p:nvPr/>
          </p:nvSpPr>
          <p:spPr>
            <a:xfrm>
              <a:off x="2710" y="1598"/>
              <a:ext cx="345" cy="315"/>
            </a:xfrm>
            <a:custGeom>
              <a:avLst/>
              <a:gdLst/>
              <a:ahLst/>
              <a:cxnLst/>
              <a:rect l="l" t="t" r="r" b="b"/>
              <a:pathLst>
                <a:path w="145" h="133" extrusionOk="0">
                  <a:moveTo>
                    <a:pt x="6" y="2"/>
                  </a:moveTo>
                  <a:cubicBezTo>
                    <a:pt x="49" y="25"/>
                    <a:pt x="87" y="56"/>
                    <a:pt x="119" y="94"/>
                  </a:cubicBezTo>
                  <a:cubicBezTo>
                    <a:pt x="127" y="105"/>
                    <a:pt x="136" y="116"/>
                    <a:pt x="143" y="127"/>
                  </a:cubicBezTo>
                  <a:cubicBezTo>
                    <a:pt x="145" y="130"/>
                    <a:pt x="140" y="133"/>
                    <a:pt x="138" y="130"/>
                  </a:cubicBezTo>
                  <a:cubicBezTo>
                    <a:pt x="112" y="90"/>
                    <a:pt x="78" y="55"/>
                    <a:pt x="38" y="28"/>
                  </a:cubicBezTo>
                  <a:cubicBezTo>
                    <a:pt x="27" y="20"/>
                    <a:pt x="15" y="13"/>
                    <a:pt x="3" y="7"/>
                  </a:cubicBezTo>
                  <a:cubicBezTo>
                    <a:pt x="0" y="5"/>
                    <a:pt x="3" y="0"/>
                    <a:pt x="6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41"/>
            <p:cNvSpPr/>
            <p:nvPr/>
          </p:nvSpPr>
          <p:spPr>
            <a:xfrm>
              <a:off x="2703" y="1671"/>
              <a:ext cx="274" cy="380"/>
            </a:xfrm>
            <a:custGeom>
              <a:avLst/>
              <a:gdLst/>
              <a:ahLst/>
              <a:cxnLst/>
              <a:rect l="l" t="t" r="r" b="b"/>
              <a:pathLst>
                <a:path w="115" h="160" extrusionOk="0">
                  <a:moveTo>
                    <a:pt x="6" y="3"/>
                  </a:moveTo>
                  <a:cubicBezTo>
                    <a:pt x="41" y="37"/>
                    <a:pt x="70" y="76"/>
                    <a:pt x="94" y="118"/>
                  </a:cubicBezTo>
                  <a:cubicBezTo>
                    <a:pt x="101" y="130"/>
                    <a:pt x="108" y="142"/>
                    <a:pt x="113" y="154"/>
                  </a:cubicBezTo>
                  <a:cubicBezTo>
                    <a:pt x="115" y="158"/>
                    <a:pt x="110" y="160"/>
                    <a:pt x="109" y="157"/>
                  </a:cubicBezTo>
                  <a:cubicBezTo>
                    <a:pt x="88" y="114"/>
                    <a:pt x="61" y="73"/>
                    <a:pt x="30" y="36"/>
                  </a:cubicBezTo>
                  <a:cubicBezTo>
                    <a:pt x="21" y="26"/>
                    <a:pt x="12" y="16"/>
                    <a:pt x="2" y="7"/>
                  </a:cubicBezTo>
                  <a:cubicBezTo>
                    <a:pt x="0" y="4"/>
                    <a:pt x="4" y="0"/>
                    <a:pt x="6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41"/>
            <p:cNvSpPr/>
            <p:nvPr/>
          </p:nvSpPr>
          <p:spPr>
            <a:xfrm>
              <a:off x="1451" y="3714"/>
              <a:ext cx="366" cy="64"/>
            </a:xfrm>
            <a:custGeom>
              <a:avLst/>
              <a:gdLst/>
              <a:ahLst/>
              <a:cxnLst/>
              <a:rect l="l" t="t" r="r" b="b"/>
              <a:pathLst>
                <a:path w="154" h="27" extrusionOk="0">
                  <a:moveTo>
                    <a:pt x="5" y="11"/>
                  </a:moveTo>
                  <a:cubicBezTo>
                    <a:pt x="53" y="21"/>
                    <a:pt x="103" y="18"/>
                    <a:pt x="149" y="1"/>
                  </a:cubicBezTo>
                  <a:cubicBezTo>
                    <a:pt x="152" y="0"/>
                    <a:pt x="154" y="5"/>
                    <a:pt x="150" y="7"/>
                  </a:cubicBezTo>
                  <a:cubicBezTo>
                    <a:pt x="104" y="24"/>
                    <a:pt x="52" y="27"/>
                    <a:pt x="4" y="16"/>
                  </a:cubicBezTo>
                  <a:cubicBezTo>
                    <a:pt x="0" y="16"/>
                    <a:pt x="2" y="10"/>
                    <a:pt x="5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41"/>
            <p:cNvSpPr/>
            <p:nvPr/>
          </p:nvSpPr>
          <p:spPr>
            <a:xfrm>
              <a:off x="1092" y="3569"/>
              <a:ext cx="314" cy="173"/>
            </a:xfrm>
            <a:custGeom>
              <a:avLst/>
              <a:gdLst/>
              <a:ahLst/>
              <a:cxnLst/>
              <a:rect l="l" t="t" r="r" b="b"/>
              <a:pathLst>
                <a:path w="132" h="73" extrusionOk="0">
                  <a:moveTo>
                    <a:pt x="7" y="3"/>
                  </a:moveTo>
                  <a:cubicBezTo>
                    <a:pt x="41" y="34"/>
                    <a:pt x="83" y="56"/>
                    <a:pt x="129" y="67"/>
                  </a:cubicBezTo>
                  <a:cubicBezTo>
                    <a:pt x="132" y="67"/>
                    <a:pt x="131" y="73"/>
                    <a:pt x="127" y="72"/>
                  </a:cubicBezTo>
                  <a:cubicBezTo>
                    <a:pt x="81" y="62"/>
                    <a:pt x="38" y="39"/>
                    <a:pt x="3" y="7"/>
                  </a:cubicBezTo>
                  <a:cubicBezTo>
                    <a:pt x="0" y="4"/>
                    <a:pt x="4" y="0"/>
                    <a:pt x="7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9" name="Google Shape;1009;p41"/>
            <p:cNvCxnSpPr/>
            <p:nvPr/>
          </p:nvCxnSpPr>
          <p:spPr>
            <a:xfrm>
              <a:off x="1130" y="2626"/>
              <a:ext cx="0" cy="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1010" name="Google Shape;1010;p41"/>
            <p:cNvCxnSpPr/>
            <p:nvPr/>
          </p:nvCxnSpPr>
          <p:spPr>
            <a:xfrm>
              <a:off x="1130" y="2626"/>
              <a:ext cx="0" cy="0"/>
            </a:xfrm>
            <a:prstGeom prst="straightConnector1">
              <a:avLst/>
            </a:prstGeom>
            <a:noFill/>
            <a:ln>
              <a:noFill/>
            </a:ln>
          </p:spPr>
        </p:cxnSp>
        <p:sp>
          <p:nvSpPr>
            <p:cNvPr id="1011" name="Google Shape;1011;p41"/>
            <p:cNvSpPr/>
            <p:nvPr/>
          </p:nvSpPr>
          <p:spPr>
            <a:xfrm>
              <a:off x="1703" y="2037"/>
              <a:ext cx="399" cy="185"/>
            </a:xfrm>
            <a:custGeom>
              <a:avLst/>
              <a:gdLst/>
              <a:ahLst/>
              <a:cxnLst/>
              <a:rect l="l" t="t" r="r" b="b"/>
              <a:pathLst>
                <a:path w="108" h="50" extrusionOk="0">
                  <a:moveTo>
                    <a:pt x="2" y="17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63" y="50"/>
                    <a:pt x="108" y="23"/>
                  </a:cubicBezTo>
                  <a:cubicBezTo>
                    <a:pt x="94" y="0"/>
                    <a:pt x="94" y="0"/>
                    <a:pt x="94" y="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7C44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41"/>
            <p:cNvSpPr/>
            <p:nvPr/>
          </p:nvSpPr>
          <p:spPr>
            <a:xfrm>
              <a:off x="869" y="873"/>
              <a:ext cx="1758" cy="1283"/>
            </a:xfrm>
            <a:custGeom>
              <a:avLst/>
              <a:gdLst/>
              <a:ahLst/>
              <a:cxnLst/>
              <a:rect l="l" t="t" r="r" b="b"/>
              <a:pathLst>
                <a:path w="740" h="540" extrusionOk="0">
                  <a:moveTo>
                    <a:pt x="670" y="312"/>
                  </a:moveTo>
                  <a:cubicBezTo>
                    <a:pt x="664" y="314"/>
                    <a:pt x="658" y="316"/>
                    <a:pt x="653" y="317"/>
                  </a:cubicBezTo>
                  <a:cubicBezTo>
                    <a:pt x="654" y="440"/>
                    <a:pt x="547" y="495"/>
                    <a:pt x="411" y="517"/>
                  </a:cubicBezTo>
                  <a:cubicBezTo>
                    <a:pt x="274" y="540"/>
                    <a:pt x="155" y="521"/>
                    <a:pt x="118" y="403"/>
                  </a:cubicBezTo>
                  <a:cubicBezTo>
                    <a:pt x="76" y="409"/>
                    <a:pt x="34" y="384"/>
                    <a:pt x="19" y="341"/>
                  </a:cubicBezTo>
                  <a:cubicBezTo>
                    <a:pt x="0" y="293"/>
                    <a:pt x="24" y="239"/>
                    <a:pt x="71" y="221"/>
                  </a:cubicBezTo>
                  <a:cubicBezTo>
                    <a:pt x="87" y="215"/>
                    <a:pt x="105" y="214"/>
                    <a:pt x="122" y="218"/>
                  </a:cubicBezTo>
                  <a:cubicBezTo>
                    <a:pt x="154" y="118"/>
                    <a:pt x="229" y="32"/>
                    <a:pt x="330" y="16"/>
                  </a:cubicBezTo>
                  <a:cubicBezTo>
                    <a:pt x="429" y="0"/>
                    <a:pt x="528" y="57"/>
                    <a:pt x="590" y="141"/>
                  </a:cubicBezTo>
                  <a:cubicBezTo>
                    <a:pt x="594" y="139"/>
                    <a:pt x="599" y="137"/>
                    <a:pt x="603" y="135"/>
                  </a:cubicBezTo>
                  <a:cubicBezTo>
                    <a:pt x="650" y="117"/>
                    <a:pt x="703" y="143"/>
                    <a:pt x="722" y="192"/>
                  </a:cubicBezTo>
                  <a:cubicBezTo>
                    <a:pt x="740" y="241"/>
                    <a:pt x="717" y="295"/>
                    <a:pt x="670" y="312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41"/>
            <p:cNvSpPr/>
            <p:nvPr/>
          </p:nvSpPr>
          <p:spPr>
            <a:xfrm>
              <a:off x="1109" y="1659"/>
              <a:ext cx="266" cy="428"/>
            </a:xfrm>
            <a:custGeom>
              <a:avLst/>
              <a:gdLst/>
              <a:ahLst/>
              <a:cxnLst/>
              <a:rect l="l" t="t" r="r" b="b"/>
              <a:pathLst>
                <a:path w="112" h="180" extrusionOk="0">
                  <a:moveTo>
                    <a:pt x="109" y="173"/>
                  </a:moveTo>
                  <a:cubicBezTo>
                    <a:pt x="61" y="149"/>
                    <a:pt x="25" y="105"/>
                    <a:pt x="13" y="53"/>
                  </a:cubicBezTo>
                  <a:cubicBezTo>
                    <a:pt x="9" y="37"/>
                    <a:pt x="8" y="21"/>
                    <a:pt x="8" y="4"/>
                  </a:cubicBezTo>
                  <a:cubicBezTo>
                    <a:pt x="9" y="1"/>
                    <a:pt x="3" y="0"/>
                    <a:pt x="2" y="4"/>
                  </a:cubicBezTo>
                  <a:cubicBezTo>
                    <a:pt x="0" y="61"/>
                    <a:pt x="25" y="117"/>
                    <a:pt x="69" y="154"/>
                  </a:cubicBezTo>
                  <a:cubicBezTo>
                    <a:pt x="80" y="164"/>
                    <a:pt x="93" y="172"/>
                    <a:pt x="106" y="179"/>
                  </a:cubicBezTo>
                  <a:cubicBezTo>
                    <a:pt x="110" y="180"/>
                    <a:pt x="112" y="175"/>
                    <a:pt x="109" y="1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41"/>
            <p:cNvSpPr/>
            <p:nvPr/>
          </p:nvSpPr>
          <p:spPr>
            <a:xfrm>
              <a:off x="2278" y="1382"/>
              <a:ext cx="178" cy="562"/>
            </a:xfrm>
            <a:custGeom>
              <a:avLst/>
              <a:gdLst/>
              <a:ahLst/>
              <a:cxnLst/>
              <a:rect l="l" t="t" r="r" b="b"/>
              <a:pathLst>
                <a:path w="75" h="237" extrusionOk="0">
                  <a:moveTo>
                    <a:pt x="59" y="56"/>
                  </a:moveTo>
                  <a:cubicBezTo>
                    <a:pt x="54" y="38"/>
                    <a:pt x="46" y="20"/>
                    <a:pt x="36" y="3"/>
                  </a:cubicBezTo>
                  <a:cubicBezTo>
                    <a:pt x="34" y="0"/>
                    <a:pt x="29" y="4"/>
                    <a:pt x="31" y="7"/>
                  </a:cubicBezTo>
                  <a:cubicBezTo>
                    <a:pt x="66" y="62"/>
                    <a:pt x="67" y="134"/>
                    <a:pt x="34" y="190"/>
                  </a:cubicBezTo>
                  <a:cubicBezTo>
                    <a:pt x="25" y="205"/>
                    <a:pt x="15" y="218"/>
                    <a:pt x="2" y="230"/>
                  </a:cubicBezTo>
                  <a:cubicBezTo>
                    <a:pt x="0" y="233"/>
                    <a:pt x="3" y="237"/>
                    <a:pt x="6" y="235"/>
                  </a:cubicBezTo>
                  <a:cubicBezTo>
                    <a:pt x="54" y="190"/>
                    <a:pt x="75" y="121"/>
                    <a:pt x="59" y="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41"/>
            <p:cNvSpPr/>
            <p:nvPr/>
          </p:nvSpPr>
          <p:spPr>
            <a:xfrm>
              <a:off x="2409" y="1244"/>
              <a:ext cx="135" cy="268"/>
            </a:xfrm>
            <a:custGeom>
              <a:avLst/>
              <a:gdLst/>
              <a:ahLst/>
              <a:cxnLst/>
              <a:rect l="l" t="t" r="r" b="b"/>
              <a:pathLst>
                <a:path w="57" h="113" extrusionOk="0">
                  <a:moveTo>
                    <a:pt x="50" y="67"/>
                  </a:moveTo>
                  <a:cubicBezTo>
                    <a:pt x="48" y="64"/>
                    <a:pt x="43" y="66"/>
                    <a:pt x="45" y="70"/>
                  </a:cubicBezTo>
                  <a:cubicBezTo>
                    <a:pt x="50" y="80"/>
                    <a:pt x="51" y="93"/>
                    <a:pt x="41" y="100"/>
                  </a:cubicBezTo>
                  <a:cubicBezTo>
                    <a:pt x="32" y="108"/>
                    <a:pt x="22" y="102"/>
                    <a:pt x="16" y="93"/>
                  </a:cubicBezTo>
                  <a:cubicBezTo>
                    <a:pt x="6" y="77"/>
                    <a:pt x="6" y="54"/>
                    <a:pt x="11" y="36"/>
                  </a:cubicBezTo>
                  <a:cubicBezTo>
                    <a:pt x="15" y="25"/>
                    <a:pt x="21" y="15"/>
                    <a:pt x="29" y="7"/>
                  </a:cubicBezTo>
                  <a:cubicBezTo>
                    <a:pt x="31" y="5"/>
                    <a:pt x="27" y="0"/>
                    <a:pt x="25" y="3"/>
                  </a:cubicBezTo>
                  <a:cubicBezTo>
                    <a:pt x="8" y="20"/>
                    <a:pt x="0" y="45"/>
                    <a:pt x="2" y="69"/>
                  </a:cubicBezTo>
                  <a:cubicBezTo>
                    <a:pt x="3" y="80"/>
                    <a:pt x="7" y="92"/>
                    <a:pt x="15" y="101"/>
                  </a:cubicBezTo>
                  <a:cubicBezTo>
                    <a:pt x="22" y="110"/>
                    <a:pt x="34" y="113"/>
                    <a:pt x="44" y="106"/>
                  </a:cubicBezTo>
                  <a:cubicBezTo>
                    <a:pt x="57" y="97"/>
                    <a:pt x="57" y="80"/>
                    <a:pt x="5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41"/>
            <p:cNvSpPr/>
            <p:nvPr/>
          </p:nvSpPr>
          <p:spPr>
            <a:xfrm>
              <a:off x="926" y="1500"/>
              <a:ext cx="150" cy="264"/>
            </a:xfrm>
            <a:custGeom>
              <a:avLst/>
              <a:gdLst/>
              <a:ahLst/>
              <a:cxnLst/>
              <a:rect l="l" t="t" r="r" b="b"/>
              <a:pathLst>
                <a:path w="63" h="111" extrusionOk="0">
                  <a:moveTo>
                    <a:pt x="51" y="33"/>
                  </a:moveTo>
                  <a:cubicBezTo>
                    <a:pt x="46" y="20"/>
                    <a:pt x="39" y="6"/>
                    <a:pt x="25" y="2"/>
                  </a:cubicBezTo>
                  <a:cubicBezTo>
                    <a:pt x="18" y="0"/>
                    <a:pt x="11" y="1"/>
                    <a:pt x="6" y="7"/>
                  </a:cubicBezTo>
                  <a:cubicBezTo>
                    <a:pt x="2" y="11"/>
                    <a:pt x="0" y="18"/>
                    <a:pt x="3" y="24"/>
                  </a:cubicBezTo>
                  <a:cubicBezTo>
                    <a:pt x="5" y="27"/>
                    <a:pt x="10" y="25"/>
                    <a:pt x="8" y="21"/>
                  </a:cubicBezTo>
                  <a:cubicBezTo>
                    <a:pt x="6" y="17"/>
                    <a:pt x="8" y="12"/>
                    <a:pt x="12" y="9"/>
                  </a:cubicBezTo>
                  <a:cubicBezTo>
                    <a:pt x="16" y="6"/>
                    <a:pt x="22" y="7"/>
                    <a:pt x="26" y="9"/>
                  </a:cubicBezTo>
                  <a:cubicBezTo>
                    <a:pt x="36" y="14"/>
                    <a:pt x="42" y="26"/>
                    <a:pt x="46" y="35"/>
                  </a:cubicBezTo>
                  <a:cubicBezTo>
                    <a:pt x="51" y="46"/>
                    <a:pt x="54" y="57"/>
                    <a:pt x="56" y="69"/>
                  </a:cubicBezTo>
                  <a:cubicBezTo>
                    <a:pt x="57" y="79"/>
                    <a:pt x="59" y="95"/>
                    <a:pt x="50" y="102"/>
                  </a:cubicBezTo>
                  <a:cubicBezTo>
                    <a:pt x="45" y="105"/>
                    <a:pt x="40" y="104"/>
                    <a:pt x="36" y="100"/>
                  </a:cubicBezTo>
                  <a:cubicBezTo>
                    <a:pt x="31" y="94"/>
                    <a:pt x="30" y="87"/>
                    <a:pt x="30" y="81"/>
                  </a:cubicBezTo>
                  <a:cubicBezTo>
                    <a:pt x="29" y="77"/>
                    <a:pt x="23" y="78"/>
                    <a:pt x="24" y="82"/>
                  </a:cubicBezTo>
                  <a:cubicBezTo>
                    <a:pt x="25" y="93"/>
                    <a:pt x="30" y="111"/>
                    <a:pt x="45" y="110"/>
                  </a:cubicBezTo>
                  <a:cubicBezTo>
                    <a:pt x="60" y="109"/>
                    <a:pt x="63" y="91"/>
                    <a:pt x="63" y="79"/>
                  </a:cubicBezTo>
                  <a:cubicBezTo>
                    <a:pt x="62" y="63"/>
                    <a:pt x="58" y="47"/>
                    <a:pt x="51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41"/>
            <p:cNvSpPr/>
            <p:nvPr/>
          </p:nvSpPr>
          <p:spPr>
            <a:xfrm>
              <a:off x="1242" y="1619"/>
              <a:ext cx="242" cy="242"/>
            </a:xfrm>
            <a:custGeom>
              <a:avLst/>
              <a:gdLst/>
              <a:ahLst/>
              <a:cxnLst/>
              <a:rect l="l" t="t" r="r" b="b"/>
              <a:pathLst>
                <a:path w="102" h="102" extrusionOk="0">
                  <a:moveTo>
                    <a:pt x="98" y="43"/>
                  </a:moveTo>
                  <a:cubicBezTo>
                    <a:pt x="102" y="69"/>
                    <a:pt x="84" y="94"/>
                    <a:pt x="58" y="98"/>
                  </a:cubicBezTo>
                  <a:cubicBezTo>
                    <a:pt x="32" y="102"/>
                    <a:pt x="8" y="84"/>
                    <a:pt x="4" y="59"/>
                  </a:cubicBezTo>
                  <a:cubicBezTo>
                    <a:pt x="0" y="33"/>
                    <a:pt x="17" y="8"/>
                    <a:pt x="43" y="4"/>
                  </a:cubicBezTo>
                  <a:cubicBezTo>
                    <a:pt x="69" y="0"/>
                    <a:pt x="93" y="17"/>
                    <a:pt x="98" y="43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41"/>
            <p:cNvSpPr/>
            <p:nvPr/>
          </p:nvSpPr>
          <p:spPr>
            <a:xfrm>
              <a:off x="2036" y="1491"/>
              <a:ext cx="242" cy="242"/>
            </a:xfrm>
            <a:custGeom>
              <a:avLst/>
              <a:gdLst/>
              <a:ahLst/>
              <a:cxnLst/>
              <a:rect l="l" t="t" r="r" b="b"/>
              <a:pathLst>
                <a:path w="102" h="102" extrusionOk="0">
                  <a:moveTo>
                    <a:pt x="98" y="43"/>
                  </a:moveTo>
                  <a:cubicBezTo>
                    <a:pt x="102" y="69"/>
                    <a:pt x="84" y="94"/>
                    <a:pt x="59" y="98"/>
                  </a:cubicBezTo>
                  <a:cubicBezTo>
                    <a:pt x="33" y="102"/>
                    <a:pt x="8" y="84"/>
                    <a:pt x="4" y="58"/>
                  </a:cubicBezTo>
                  <a:cubicBezTo>
                    <a:pt x="0" y="33"/>
                    <a:pt x="18" y="8"/>
                    <a:pt x="43" y="4"/>
                  </a:cubicBezTo>
                  <a:cubicBezTo>
                    <a:pt x="69" y="0"/>
                    <a:pt x="94" y="17"/>
                    <a:pt x="98" y="43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41"/>
            <p:cNvSpPr/>
            <p:nvPr/>
          </p:nvSpPr>
          <p:spPr>
            <a:xfrm>
              <a:off x="1432" y="1488"/>
              <a:ext cx="136" cy="159"/>
            </a:xfrm>
            <a:custGeom>
              <a:avLst/>
              <a:gdLst/>
              <a:ahLst/>
              <a:cxnLst/>
              <a:rect l="l" t="t" r="r" b="b"/>
              <a:pathLst>
                <a:path w="57" h="67" extrusionOk="0">
                  <a:moveTo>
                    <a:pt x="54" y="29"/>
                  </a:moveTo>
                  <a:cubicBezTo>
                    <a:pt x="57" y="47"/>
                    <a:pt x="48" y="63"/>
                    <a:pt x="34" y="65"/>
                  </a:cubicBezTo>
                  <a:cubicBezTo>
                    <a:pt x="20" y="67"/>
                    <a:pt x="6" y="55"/>
                    <a:pt x="3" y="38"/>
                  </a:cubicBezTo>
                  <a:cubicBezTo>
                    <a:pt x="0" y="20"/>
                    <a:pt x="9" y="4"/>
                    <a:pt x="24" y="2"/>
                  </a:cubicBezTo>
                  <a:cubicBezTo>
                    <a:pt x="38" y="0"/>
                    <a:pt x="51" y="12"/>
                    <a:pt x="54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41"/>
            <p:cNvSpPr/>
            <p:nvPr/>
          </p:nvSpPr>
          <p:spPr>
            <a:xfrm>
              <a:off x="1893" y="1412"/>
              <a:ext cx="136" cy="162"/>
            </a:xfrm>
            <a:custGeom>
              <a:avLst/>
              <a:gdLst/>
              <a:ahLst/>
              <a:cxnLst/>
              <a:rect l="l" t="t" r="r" b="b"/>
              <a:pathLst>
                <a:path w="57" h="68" extrusionOk="0">
                  <a:moveTo>
                    <a:pt x="54" y="30"/>
                  </a:moveTo>
                  <a:cubicBezTo>
                    <a:pt x="57" y="48"/>
                    <a:pt x="48" y="64"/>
                    <a:pt x="34" y="66"/>
                  </a:cubicBezTo>
                  <a:cubicBezTo>
                    <a:pt x="20" y="68"/>
                    <a:pt x="6" y="56"/>
                    <a:pt x="3" y="38"/>
                  </a:cubicBezTo>
                  <a:cubicBezTo>
                    <a:pt x="0" y="21"/>
                    <a:pt x="9" y="5"/>
                    <a:pt x="24" y="3"/>
                  </a:cubicBezTo>
                  <a:cubicBezTo>
                    <a:pt x="38" y="0"/>
                    <a:pt x="51" y="13"/>
                    <a:pt x="54" y="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41"/>
            <p:cNvSpPr/>
            <p:nvPr/>
          </p:nvSpPr>
          <p:spPr>
            <a:xfrm>
              <a:off x="1582" y="1567"/>
              <a:ext cx="183" cy="175"/>
            </a:xfrm>
            <a:custGeom>
              <a:avLst/>
              <a:gdLst/>
              <a:ahLst/>
              <a:cxnLst/>
              <a:rect l="l" t="t" r="r" b="b"/>
              <a:pathLst>
                <a:path w="77" h="74" extrusionOk="0">
                  <a:moveTo>
                    <a:pt x="76" y="35"/>
                  </a:moveTo>
                  <a:cubicBezTo>
                    <a:pt x="77" y="44"/>
                    <a:pt x="73" y="52"/>
                    <a:pt x="67" y="58"/>
                  </a:cubicBezTo>
                  <a:cubicBezTo>
                    <a:pt x="60" y="64"/>
                    <a:pt x="51" y="67"/>
                    <a:pt x="42" y="69"/>
                  </a:cubicBezTo>
                  <a:cubicBezTo>
                    <a:pt x="30" y="70"/>
                    <a:pt x="0" y="74"/>
                    <a:pt x="2" y="53"/>
                  </a:cubicBezTo>
                  <a:cubicBezTo>
                    <a:pt x="3" y="45"/>
                    <a:pt x="10" y="37"/>
                    <a:pt x="15" y="31"/>
                  </a:cubicBezTo>
                  <a:cubicBezTo>
                    <a:pt x="17" y="28"/>
                    <a:pt x="19" y="26"/>
                    <a:pt x="21" y="23"/>
                  </a:cubicBezTo>
                  <a:cubicBezTo>
                    <a:pt x="25" y="18"/>
                    <a:pt x="31" y="11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6"/>
                    <a:pt x="43" y="4"/>
                    <a:pt x="45" y="3"/>
                  </a:cubicBezTo>
                  <a:cubicBezTo>
                    <a:pt x="53" y="0"/>
                    <a:pt x="61" y="4"/>
                    <a:pt x="66" y="11"/>
                  </a:cubicBezTo>
                  <a:cubicBezTo>
                    <a:pt x="70" y="18"/>
                    <a:pt x="75" y="27"/>
                    <a:pt x="76" y="35"/>
                  </a:cubicBezTo>
                  <a:close/>
                </a:path>
              </a:pathLst>
            </a:custGeom>
            <a:solidFill>
              <a:srgbClr val="7C354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41"/>
            <p:cNvSpPr/>
            <p:nvPr/>
          </p:nvSpPr>
          <p:spPr>
            <a:xfrm>
              <a:off x="1808" y="1671"/>
              <a:ext cx="71" cy="114"/>
            </a:xfrm>
            <a:custGeom>
              <a:avLst/>
              <a:gdLst/>
              <a:ahLst/>
              <a:cxnLst/>
              <a:rect l="l" t="t" r="r" b="b"/>
              <a:pathLst>
                <a:path w="30" h="48" extrusionOk="0">
                  <a:moveTo>
                    <a:pt x="22" y="0"/>
                  </a:moveTo>
                  <a:cubicBezTo>
                    <a:pt x="17" y="0"/>
                    <a:pt x="14" y="3"/>
                    <a:pt x="14" y="8"/>
                  </a:cubicBezTo>
                  <a:cubicBezTo>
                    <a:pt x="14" y="9"/>
                    <a:pt x="14" y="9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0" y="23"/>
                    <a:pt x="8" y="26"/>
                    <a:pt x="7" y="28"/>
                  </a:cubicBezTo>
                  <a:cubicBezTo>
                    <a:pt x="7" y="28"/>
                    <a:pt x="6" y="29"/>
                    <a:pt x="6" y="30"/>
                  </a:cubicBezTo>
                  <a:cubicBezTo>
                    <a:pt x="6" y="30"/>
                    <a:pt x="5" y="30"/>
                    <a:pt x="5" y="30"/>
                  </a:cubicBezTo>
                  <a:cubicBezTo>
                    <a:pt x="5" y="30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4" y="32"/>
                  </a:cubicBezTo>
                  <a:cubicBezTo>
                    <a:pt x="4" y="32"/>
                    <a:pt x="3" y="33"/>
                    <a:pt x="3" y="33"/>
                  </a:cubicBezTo>
                  <a:cubicBezTo>
                    <a:pt x="0" y="36"/>
                    <a:pt x="0" y="42"/>
                    <a:pt x="3" y="45"/>
                  </a:cubicBezTo>
                  <a:cubicBezTo>
                    <a:pt x="6" y="47"/>
                    <a:pt x="11" y="48"/>
                    <a:pt x="14" y="45"/>
                  </a:cubicBezTo>
                  <a:cubicBezTo>
                    <a:pt x="23" y="34"/>
                    <a:pt x="29" y="22"/>
                    <a:pt x="30" y="8"/>
                  </a:cubicBezTo>
                  <a:cubicBezTo>
                    <a:pt x="30" y="4"/>
                    <a:pt x="26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41"/>
            <p:cNvSpPr/>
            <p:nvPr/>
          </p:nvSpPr>
          <p:spPr>
            <a:xfrm>
              <a:off x="1385" y="1420"/>
              <a:ext cx="97" cy="71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39" y="5"/>
                  </a:moveTo>
                  <a:cubicBezTo>
                    <a:pt x="36" y="2"/>
                    <a:pt x="32" y="0"/>
                    <a:pt x="28" y="3"/>
                  </a:cubicBezTo>
                  <a:cubicBezTo>
                    <a:pt x="20" y="6"/>
                    <a:pt x="13" y="10"/>
                    <a:pt x="5" y="14"/>
                  </a:cubicBezTo>
                  <a:cubicBezTo>
                    <a:pt x="1" y="16"/>
                    <a:pt x="0" y="22"/>
                    <a:pt x="2" y="25"/>
                  </a:cubicBezTo>
                  <a:cubicBezTo>
                    <a:pt x="5" y="29"/>
                    <a:pt x="9" y="30"/>
                    <a:pt x="13" y="28"/>
                  </a:cubicBezTo>
                  <a:cubicBezTo>
                    <a:pt x="21" y="24"/>
                    <a:pt x="28" y="20"/>
                    <a:pt x="36" y="16"/>
                  </a:cubicBezTo>
                  <a:cubicBezTo>
                    <a:pt x="40" y="14"/>
                    <a:pt x="41" y="9"/>
                    <a:pt x="39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41"/>
            <p:cNvSpPr/>
            <p:nvPr/>
          </p:nvSpPr>
          <p:spPr>
            <a:xfrm>
              <a:off x="1905" y="1341"/>
              <a:ext cx="95" cy="43"/>
            </a:xfrm>
            <a:custGeom>
              <a:avLst/>
              <a:gdLst/>
              <a:ahLst/>
              <a:cxnLst/>
              <a:rect l="l" t="t" r="r" b="b"/>
              <a:pathLst>
                <a:path w="40" h="18" extrusionOk="0">
                  <a:moveTo>
                    <a:pt x="32" y="2"/>
                  </a:moveTo>
                  <a:cubicBezTo>
                    <a:pt x="24" y="1"/>
                    <a:pt x="16" y="1"/>
                    <a:pt x="8" y="1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3" y="16"/>
                    <a:pt x="8" y="17"/>
                  </a:cubicBezTo>
                  <a:cubicBezTo>
                    <a:pt x="16" y="17"/>
                    <a:pt x="24" y="17"/>
                    <a:pt x="32" y="18"/>
                  </a:cubicBezTo>
                  <a:cubicBezTo>
                    <a:pt x="36" y="18"/>
                    <a:pt x="40" y="14"/>
                    <a:pt x="40" y="10"/>
                  </a:cubicBezTo>
                  <a:cubicBezTo>
                    <a:pt x="40" y="5"/>
                    <a:pt x="37" y="2"/>
                    <a:pt x="32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41"/>
            <p:cNvSpPr/>
            <p:nvPr/>
          </p:nvSpPr>
          <p:spPr>
            <a:xfrm>
              <a:off x="1233" y="1189"/>
              <a:ext cx="914" cy="513"/>
            </a:xfrm>
            <a:custGeom>
              <a:avLst/>
              <a:gdLst/>
              <a:ahLst/>
              <a:cxnLst/>
              <a:rect l="l" t="t" r="r" b="b"/>
              <a:pathLst>
                <a:path w="385" h="216" extrusionOk="0">
                  <a:moveTo>
                    <a:pt x="293" y="2"/>
                  </a:moveTo>
                  <a:cubicBezTo>
                    <a:pt x="242" y="0"/>
                    <a:pt x="199" y="41"/>
                    <a:pt x="197" y="94"/>
                  </a:cubicBezTo>
                  <a:cubicBezTo>
                    <a:pt x="197" y="99"/>
                    <a:pt x="197" y="104"/>
                    <a:pt x="197" y="109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4" y="110"/>
                    <a:pt x="191" y="110"/>
                    <a:pt x="187" y="111"/>
                  </a:cubicBezTo>
                  <a:cubicBezTo>
                    <a:pt x="185" y="90"/>
                    <a:pt x="177" y="71"/>
                    <a:pt x="163" y="56"/>
                  </a:cubicBezTo>
                  <a:cubicBezTo>
                    <a:pt x="146" y="38"/>
                    <a:pt x="123" y="27"/>
                    <a:pt x="98" y="26"/>
                  </a:cubicBezTo>
                  <a:cubicBezTo>
                    <a:pt x="73" y="25"/>
                    <a:pt x="49" y="34"/>
                    <a:pt x="31" y="51"/>
                  </a:cubicBezTo>
                  <a:cubicBezTo>
                    <a:pt x="13" y="69"/>
                    <a:pt x="2" y="92"/>
                    <a:pt x="1" y="117"/>
                  </a:cubicBezTo>
                  <a:cubicBezTo>
                    <a:pt x="0" y="143"/>
                    <a:pt x="9" y="167"/>
                    <a:pt x="26" y="186"/>
                  </a:cubicBezTo>
                  <a:cubicBezTo>
                    <a:pt x="43" y="204"/>
                    <a:pt x="66" y="215"/>
                    <a:pt x="91" y="216"/>
                  </a:cubicBezTo>
                  <a:cubicBezTo>
                    <a:pt x="92" y="216"/>
                    <a:pt x="93" y="216"/>
                    <a:pt x="94" y="216"/>
                  </a:cubicBezTo>
                  <a:cubicBezTo>
                    <a:pt x="118" y="216"/>
                    <a:pt x="141" y="207"/>
                    <a:pt x="158" y="191"/>
                  </a:cubicBezTo>
                  <a:cubicBezTo>
                    <a:pt x="176" y="174"/>
                    <a:pt x="186" y="151"/>
                    <a:pt x="187" y="127"/>
                  </a:cubicBezTo>
                  <a:cubicBezTo>
                    <a:pt x="192" y="126"/>
                    <a:pt x="196" y="125"/>
                    <a:pt x="201" y="125"/>
                  </a:cubicBezTo>
                  <a:cubicBezTo>
                    <a:pt x="212" y="163"/>
                    <a:pt x="246" y="191"/>
                    <a:pt x="286" y="192"/>
                  </a:cubicBezTo>
                  <a:cubicBezTo>
                    <a:pt x="288" y="192"/>
                    <a:pt x="289" y="192"/>
                    <a:pt x="290" y="192"/>
                  </a:cubicBezTo>
                  <a:cubicBezTo>
                    <a:pt x="314" y="192"/>
                    <a:pt x="336" y="183"/>
                    <a:pt x="353" y="167"/>
                  </a:cubicBezTo>
                  <a:cubicBezTo>
                    <a:pt x="372" y="149"/>
                    <a:pt x="382" y="126"/>
                    <a:pt x="383" y="101"/>
                  </a:cubicBezTo>
                  <a:cubicBezTo>
                    <a:pt x="385" y="48"/>
                    <a:pt x="345" y="4"/>
                    <a:pt x="293" y="2"/>
                  </a:cubicBezTo>
                  <a:close/>
                  <a:moveTo>
                    <a:pt x="150" y="182"/>
                  </a:moveTo>
                  <a:cubicBezTo>
                    <a:pt x="134" y="197"/>
                    <a:pt x="113" y="205"/>
                    <a:pt x="91" y="204"/>
                  </a:cubicBezTo>
                  <a:cubicBezTo>
                    <a:pt x="70" y="203"/>
                    <a:pt x="50" y="194"/>
                    <a:pt x="35" y="178"/>
                  </a:cubicBezTo>
                  <a:cubicBezTo>
                    <a:pt x="20" y="161"/>
                    <a:pt x="13" y="140"/>
                    <a:pt x="13" y="118"/>
                  </a:cubicBezTo>
                  <a:cubicBezTo>
                    <a:pt x="14" y="96"/>
                    <a:pt x="23" y="75"/>
                    <a:pt x="39" y="60"/>
                  </a:cubicBezTo>
                  <a:cubicBezTo>
                    <a:pt x="55" y="46"/>
                    <a:pt x="74" y="38"/>
                    <a:pt x="95" y="38"/>
                  </a:cubicBezTo>
                  <a:cubicBezTo>
                    <a:pt x="96" y="38"/>
                    <a:pt x="97" y="38"/>
                    <a:pt x="98" y="38"/>
                  </a:cubicBezTo>
                  <a:cubicBezTo>
                    <a:pt x="119" y="39"/>
                    <a:pt x="139" y="48"/>
                    <a:pt x="154" y="64"/>
                  </a:cubicBezTo>
                  <a:cubicBezTo>
                    <a:pt x="169" y="80"/>
                    <a:pt x="176" y="102"/>
                    <a:pt x="176" y="124"/>
                  </a:cubicBezTo>
                  <a:cubicBezTo>
                    <a:pt x="175" y="146"/>
                    <a:pt x="166" y="167"/>
                    <a:pt x="150" y="182"/>
                  </a:cubicBezTo>
                  <a:close/>
                  <a:moveTo>
                    <a:pt x="345" y="158"/>
                  </a:moveTo>
                  <a:cubicBezTo>
                    <a:pt x="329" y="173"/>
                    <a:pt x="309" y="181"/>
                    <a:pt x="287" y="180"/>
                  </a:cubicBezTo>
                  <a:cubicBezTo>
                    <a:pt x="242" y="179"/>
                    <a:pt x="207" y="140"/>
                    <a:pt x="209" y="94"/>
                  </a:cubicBezTo>
                  <a:cubicBezTo>
                    <a:pt x="210" y="49"/>
                    <a:pt x="247" y="14"/>
                    <a:pt x="290" y="14"/>
                  </a:cubicBezTo>
                  <a:cubicBezTo>
                    <a:pt x="291" y="14"/>
                    <a:pt x="292" y="14"/>
                    <a:pt x="293" y="14"/>
                  </a:cubicBezTo>
                  <a:cubicBezTo>
                    <a:pt x="338" y="16"/>
                    <a:pt x="373" y="54"/>
                    <a:pt x="371" y="100"/>
                  </a:cubicBezTo>
                  <a:cubicBezTo>
                    <a:pt x="370" y="122"/>
                    <a:pt x="361" y="143"/>
                    <a:pt x="345" y="1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41"/>
            <p:cNvSpPr/>
            <p:nvPr/>
          </p:nvSpPr>
          <p:spPr>
            <a:xfrm>
              <a:off x="933" y="650"/>
              <a:ext cx="1519" cy="753"/>
            </a:xfrm>
            <a:custGeom>
              <a:avLst/>
              <a:gdLst/>
              <a:ahLst/>
              <a:cxnLst/>
              <a:rect l="l" t="t" r="r" b="b"/>
              <a:pathLst>
                <a:path w="639" h="317" extrusionOk="0">
                  <a:moveTo>
                    <a:pt x="628" y="154"/>
                  </a:moveTo>
                  <a:cubicBezTo>
                    <a:pt x="617" y="182"/>
                    <a:pt x="601" y="208"/>
                    <a:pt x="582" y="232"/>
                  </a:cubicBezTo>
                  <a:cubicBezTo>
                    <a:pt x="581" y="248"/>
                    <a:pt x="580" y="264"/>
                    <a:pt x="579" y="279"/>
                  </a:cubicBezTo>
                  <a:cubicBezTo>
                    <a:pt x="579" y="283"/>
                    <a:pt x="574" y="285"/>
                    <a:pt x="572" y="281"/>
                  </a:cubicBezTo>
                  <a:cubicBezTo>
                    <a:pt x="556" y="249"/>
                    <a:pt x="529" y="224"/>
                    <a:pt x="498" y="207"/>
                  </a:cubicBezTo>
                  <a:cubicBezTo>
                    <a:pt x="431" y="171"/>
                    <a:pt x="352" y="177"/>
                    <a:pt x="281" y="196"/>
                  </a:cubicBezTo>
                  <a:cubicBezTo>
                    <a:pt x="211" y="215"/>
                    <a:pt x="134" y="245"/>
                    <a:pt x="98" y="312"/>
                  </a:cubicBezTo>
                  <a:cubicBezTo>
                    <a:pt x="97" y="312"/>
                    <a:pt x="97" y="312"/>
                    <a:pt x="97" y="313"/>
                  </a:cubicBezTo>
                  <a:cubicBezTo>
                    <a:pt x="96" y="315"/>
                    <a:pt x="93" y="317"/>
                    <a:pt x="90" y="314"/>
                  </a:cubicBezTo>
                  <a:cubicBezTo>
                    <a:pt x="48" y="266"/>
                    <a:pt x="48" y="266"/>
                    <a:pt x="48" y="266"/>
                  </a:cubicBezTo>
                  <a:cubicBezTo>
                    <a:pt x="37" y="253"/>
                    <a:pt x="24" y="241"/>
                    <a:pt x="14" y="227"/>
                  </a:cubicBezTo>
                  <a:cubicBezTo>
                    <a:pt x="6" y="215"/>
                    <a:pt x="0" y="200"/>
                    <a:pt x="6" y="185"/>
                  </a:cubicBezTo>
                  <a:cubicBezTo>
                    <a:pt x="11" y="173"/>
                    <a:pt x="24" y="167"/>
                    <a:pt x="37" y="167"/>
                  </a:cubicBezTo>
                  <a:cubicBezTo>
                    <a:pt x="47" y="167"/>
                    <a:pt x="55" y="171"/>
                    <a:pt x="64" y="175"/>
                  </a:cubicBezTo>
                  <a:cubicBezTo>
                    <a:pt x="53" y="156"/>
                    <a:pt x="46" y="133"/>
                    <a:pt x="62" y="115"/>
                  </a:cubicBezTo>
                  <a:cubicBezTo>
                    <a:pt x="70" y="105"/>
                    <a:pt x="84" y="101"/>
                    <a:pt x="96" y="105"/>
                  </a:cubicBezTo>
                  <a:cubicBezTo>
                    <a:pt x="104" y="108"/>
                    <a:pt x="111" y="113"/>
                    <a:pt x="118" y="119"/>
                  </a:cubicBezTo>
                  <a:cubicBezTo>
                    <a:pt x="112" y="97"/>
                    <a:pt x="111" y="73"/>
                    <a:pt x="132" y="59"/>
                  </a:cubicBezTo>
                  <a:cubicBezTo>
                    <a:pt x="146" y="50"/>
                    <a:pt x="164" y="53"/>
                    <a:pt x="175" y="63"/>
                  </a:cubicBezTo>
                  <a:cubicBezTo>
                    <a:pt x="175" y="58"/>
                    <a:pt x="175" y="52"/>
                    <a:pt x="176" y="47"/>
                  </a:cubicBezTo>
                  <a:cubicBezTo>
                    <a:pt x="179" y="37"/>
                    <a:pt x="185" y="27"/>
                    <a:pt x="195" y="22"/>
                  </a:cubicBezTo>
                  <a:cubicBezTo>
                    <a:pt x="207" y="18"/>
                    <a:pt x="219" y="21"/>
                    <a:pt x="229" y="29"/>
                  </a:cubicBezTo>
                  <a:cubicBezTo>
                    <a:pt x="235" y="34"/>
                    <a:pt x="239" y="40"/>
                    <a:pt x="243" y="47"/>
                  </a:cubicBezTo>
                  <a:cubicBezTo>
                    <a:pt x="244" y="38"/>
                    <a:pt x="246" y="29"/>
                    <a:pt x="250" y="21"/>
                  </a:cubicBezTo>
                  <a:cubicBezTo>
                    <a:pt x="255" y="11"/>
                    <a:pt x="264" y="3"/>
                    <a:pt x="276" y="2"/>
                  </a:cubicBezTo>
                  <a:cubicBezTo>
                    <a:pt x="288" y="0"/>
                    <a:pt x="299" y="7"/>
                    <a:pt x="306" y="16"/>
                  </a:cubicBezTo>
                  <a:cubicBezTo>
                    <a:pt x="311" y="22"/>
                    <a:pt x="313" y="29"/>
                    <a:pt x="315" y="36"/>
                  </a:cubicBezTo>
                  <a:cubicBezTo>
                    <a:pt x="317" y="29"/>
                    <a:pt x="320" y="23"/>
                    <a:pt x="324" y="17"/>
                  </a:cubicBezTo>
                  <a:cubicBezTo>
                    <a:pt x="330" y="8"/>
                    <a:pt x="341" y="1"/>
                    <a:pt x="352" y="0"/>
                  </a:cubicBezTo>
                  <a:cubicBezTo>
                    <a:pt x="364" y="0"/>
                    <a:pt x="373" y="8"/>
                    <a:pt x="379" y="17"/>
                  </a:cubicBezTo>
                  <a:cubicBezTo>
                    <a:pt x="382" y="22"/>
                    <a:pt x="383" y="27"/>
                    <a:pt x="384" y="31"/>
                  </a:cubicBezTo>
                  <a:cubicBezTo>
                    <a:pt x="394" y="16"/>
                    <a:pt x="412" y="7"/>
                    <a:pt x="430" y="13"/>
                  </a:cubicBezTo>
                  <a:cubicBezTo>
                    <a:pt x="446" y="18"/>
                    <a:pt x="456" y="33"/>
                    <a:pt x="458" y="48"/>
                  </a:cubicBezTo>
                  <a:cubicBezTo>
                    <a:pt x="461" y="44"/>
                    <a:pt x="464" y="41"/>
                    <a:pt x="468" y="37"/>
                  </a:cubicBezTo>
                  <a:cubicBezTo>
                    <a:pt x="477" y="31"/>
                    <a:pt x="489" y="27"/>
                    <a:pt x="500" y="31"/>
                  </a:cubicBezTo>
                  <a:cubicBezTo>
                    <a:pt x="516" y="37"/>
                    <a:pt x="521" y="51"/>
                    <a:pt x="522" y="66"/>
                  </a:cubicBezTo>
                  <a:cubicBezTo>
                    <a:pt x="524" y="64"/>
                    <a:pt x="526" y="62"/>
                    <a:pt x="529" y="60"/>
                  </a:cubicBezTo>
                  <a:cubicBezTo>
                    <a:pt x="540" y="53"/>
                    <a:pt x="554" y="54"/>
                    <a:pt x="565" y="60"/>
                  </a:cubicBezTo>
                  <a:cubicBezTo>
                    <a:pt x="583" y="70"/>
                    <a:pt x="585" y="91"/>
                    <a:pt x="582" y="110"/>
                  </a:cubicBezTo>
                  <a:cubicBezTo>
                    <a:pt x="589" y="103"/>
                    <a:pt x="596" y="97"/>
                    <a:pt x="606" y="95"/>
                  </a:cubicBezTo>
                  <a:cubicBezTo>
                    <a:pt x="619" y="93"/>
                    <a:pt x="632" y="99"/>
                    <a:pt x="636" y="112"/>
                  </a:cubicBezTo>
                  <a:cubicBezTo>
                    <a:pt x="639" y="126"/>
                    <a:pt x="633" y="141"/>
                    <a:pt x="628" y="1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7" name="Google Shape;1027;p41"/>
          <p:cNvGrpSpPr/>
          <p:nvPr/>
        </p:nvGrpSpPr>
        <p:grpSpPr>
          <a:xfrm>
            <a:off x="6114039" y="706150"/>
            <a:ext cx="2013211" cy="1379825"/>
            <a:chOff x="5563364" y="824875"/>
            <a:chExt cx="2013211" cy="1379825"/>
          </a:xfrm>
        </p:grpSpPr>
        <p:grpSp>
          <p:nvGrpSpPr>
            <p:cNvPr id="1028" name="Google Shape;1028;p41"/>
            <p:cNvGrpSpPr/>
            <p:nvPr/>
          </p:nvGrpSpPr>
          <p:grpSpPr>
            <a:xfrm>
              <a:off x="5563364" y="1141407"/>
              <a:ext cx="1430577" cy="1063293"/>
              <a:chOff x="5563364" y="1141407"/>
              <a:chExt cx="1430577" cy="1063293"/>
            </a:xfrm>
          </p:grpSpPr>
          <p:sp>
            <p:nvSpPr>
              <p:cNvPr id="1029" name="Google Shape;1029;p41"/>
              <p:cNvSpPr/>
              <p:nvPr/>
            </p:nvSpPr>
            <p:spPr>
              <a:xfrm>
                <a:off x="5563364" y="114140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41"/>
              <p:cNvSpPr/>
              <p:nvPr/>
            </p:nvSpPr>
            <p:spPr>
              <a:xfrm>
                <a:off x="6699189" y="189685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31" name="Google Shape;1031;p41"/>
            <p:cNvSpPr/>
            <p:nvPr/>
          </p:nvSpPr>
          <p:spPr>
            <a:xfrm>
              <a:off x="7348248" y="824875"/>
              <a:ext cx="228327" cy="238476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2" name="Google Shape;1032;p41"/>
          <p:cNvGrpSpPr/>
          <p:nvPr/>
        </p:nvGrpSpPr>
        <p:grpSpPr>
          <a:xfrm>
            <a:off x="6787908" y="889139"/>
            <a:ext cx="2637348" cy="1457723"/>
            <a:chOff x="6787908" y="889139"/>
            <a:chExt cx="2637348" cy="1457723"/>
          </a:xfrm>
        </p:grpSpPr>
        <p:grpSp>
          <p:nvGrpSpPr>
            <p:cNvPr id="1033" name="Google Shape;1033;p41"/>
            <p:cNvGrpSpPr/>
            <p:nvPr/>
          </p:nvGrpSpPr>
          <p:grpSpPr>
            <a:xfrm>
              <a:off x="6787908" y="889139"/>
              <a:ext cx="1111007" cy="719245"/>
              <a:chOff x="3496" y="322"/>
              <a:chExt cx="3223" cy="2087"/>
            </a:xfrm>
          </p:grpSpPr>
          <p:sp>
            <p:nvSpPr>
              <p:cNvPr id="1034" name="Google Shape;1034;p41"/>
              <p:cNvSpPr/>
              <p:nvPr/>
            </p:nvSpPr>
            <p:spPr>
              <a:xfrm>
                <a:off x="4069" y="355"/>
                <a:ext cx="2077" cy="2054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861" extrusionOk="0">
                    <a:moveTo>
                      <a:pt x="2474" y="0"/>
                    </a:moveTo>
                    <a:cubicBezTo>
                      <a:pt x="2038" y="0"/>
                      <a:pt x="1618" y="118"/>
                      <a:pt x="1255" y="330"/>
                    </a:cubicBezTo>
                    <a:cubicBezTo>
                      <a:pt x="906" y="533"/>
                      <a:pt x="608" y="822"/>
                      <a:pt x="396" y="1175"/>
                    </a:cubicBezTo>
                    <a:cubicBezTo>
                      <a:pt x="265" y="1391"/>
                      <a:pt x="166" y="1632"/>
                      <a:pt x="107" y="1891"/>
                    </a:cubicBezTo>
                    <a:cubicBezTo>
                      <a:pt x="104" y="1906"/>
                      <a:pt x="100" y="1921"/>
                      <a:pt x="97" y="1936"/>
                    </a:cubicBezTo>
                    <a:cubicBezTo>
                      <a:pt x="0" y="2403"/>
                      <a:pt x="44" y="2866"/>
                      <a:pt x="200" y="3281"/>
                    </a:cubicBezTo>
                    <a:cubicBezTo>
                      <a:pt x="376" y="3751"/>
                      <a:pt x="695" y="4160"/>
                      <a:pt x="1115" y="4444"/>
                    </a:cubicBezTo>
                    <a:cubicBezTo>
                      <a:pt x="1370" y="4617"/>
                      <a:pt x="1662" y="4744"/>
                      <a:pt x="1983" y="4810"/>
                    </a:cubicBezTo>
                    <a:cubicBezTo>
                      <a:pt x="2149" y="4844"/>
                      <a:pt x="2314" y="4861"/>
                      <a:pt x="2478" y="4861"/>
                    </a:cubicBezTo>
                    <a:cubicBezTo>
                      <a:pt x="2788" y="4861"/>
                      <a:pt x="3089" y="4801"/>
                      <a:pt x="3368" y="4691"/>
                    </a:cubicBezTo>
                    <a:cubicBezTo>
                      <a:pt x="3753" y="4539"/>
                      <a:pt x="4095" y="4290"/>
                      <a:pt x="4359" y="3968"/>
                    </a:cubicBezTo>
                    <a:cubicBezTo>
                      <a:pt x="4599" y="3674"/>
                      <a:pt x="4774" y="3321"/>
                      <a:pt x="4856" y="2924"/>
                    </a:cubicBezTo>
                    <a:cubicBezTo>
                      <a:pt x="4903" y="2700"/>
                      <a:pt x="4916" y="2476"/>
                      <a:pt x="4901" y="2258"/>
                    </a:cubicBezTo>
                    <a:cubicBezTo>
                      <a:pt x="4885" y="2031"/>
                      <a:pt x="4837" y="1809"/>
                      <a:pt x="4760" y="1600"/>
                    </a:cubicBezTo>
                    <a:cubicBezTo>
                      <a:pt x="4648" y="1291"/>
                      <a:pt x="4473" y="1008"/>
                      <a:pt x="4249" y="769"/>
                    </a:cubicBezTo>
                    <a:cubicBezTo>
                      <a:pt x="3919" y="415"/>
                      <a:pt x="3480" y="156"/>
                      <a:pt x="2970" y="51"/>
                    </a:cubicBezTo>
                    <a:cubicBezTo>
                      <a:pt x="2804" y="16"/>
                      <a:pt x="2638" y="0"/>
                      <a:pt x="2474" y="0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41"/>
              <p:cNvSpPr/>
              <p:nvPr/>
            </p:nvSpPr>
            <p:spPr>
              <a:xfrm>
                <a:off x="4601" y="322"/>
                <a:ext cx="1265" cy="461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084" extrusionOk="0">
                    <a:moveTo>
                      <a:pt x="632" y="625"/>
                    </a:moveTo>
                    <a:cubicBezTo>
                      <a:pt x="956" y="776"/>
                      <a:pt x="1275" y="952"/>
                      <a:pt x="1626" y="1013"/>
                    </a:cubicBezTo>
                    <a:cubicBezTo>
                      <a:pt x="2032" y="1084"/>
                      <a:pt x="2447" y="996"/>
                      <a:pt x="2844" y="887"/>
                    </a:cubicBezTo>
                    <a:cubicBezTo>
                      <a:pt x="2894" y="873"/>
                      <a:pt x="2944" y="859"/>
                      <a:pt x="2994" y="845"/>
                    </a:cubicBezTo>
                    <a:cubicBezTo>
                      <a:pt x="2664" y="491"/>
                      <a:pt x="2225" y="232"/>
                      <a:pt x="1715" y="127"/>
                    </a:cubicBezTo>
                    <a:cubicBezTo>
                      <a:pt x="1105" y="0"/>
                      <a:pt x="500" y="115"/>
                      <a:pt x="0" y="406"/>
                    </a:cubicBezTo>
                    <a:cubicBezTo>
                      <a:pt x="217" y="446"/>
                      <a:pt x="430" y="532"/>
                      <a:pt x="632" y="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41"/>
              <p:cNvSpPr/>
              <p:nvPr/>
            </p:nvSpPr>
            <p:spPr>
              <a:xfrm>
                <a:off x="4115" y="848"/>
                <a:ext cx="2025" cy="937"/>
              </a:xfrm>
              <a:custGeom>
                <a:avLst/>
                <a:gdLst/>
                <a:ahLst/>
                <a:cxnLst/>
                <a:rect l="l" t="t" r="r" b="b"/>
                <a:pathLst>
                  <a:path w="4793" h="2217" extrusionOk="0">
                    <a:moveTo>
                      <a:pt x="3909" y="955"/>
                    </a:moveTo>
                    <a:cubicBezTo>
                      <a:pt x="3260" y="1284"/>
                      <a:pt x="2435" y="1231"/>
                      <a:pt x="1834" y="822"/>
                    </a:cubicBezTo>
                    <a:cubicBezTo>
                      <a:pt x="1511" y="602"/>
                      <a:pt x="1249" y="289"/>
                      <a:pt x="894" y="124"/>
                    </a:cubicBezTo>
                    <a:cubicBezTo>
                      <a:pt x="705" y="37"/>
                      <a:pt x="495" y="0"/>
                      <a:pt x="288" y="10"/>
                    </a:cubicBezTo>
                    <a:cubicBezTo>
                      <a:pt x="157" y="226"/>
                      <a:pt x="58" y="467"/>
                      <a:pt x="0" y="726"/>
                    </a:cubicBezTo>
                    <a:cubicBezTo>
                      <a:pt x="63" y="725"/>
                      <a:pt x="127" y="731"/>
                      <a:pt x="188" y="745"/>
                    </a:cubicBezTo>
                    <a:cubicBezTo>
                      <a:pt x="418" y="796"/>
                      <a:pt x="620" y="933"/>
                      <a:pt x="797" y="1087"/>
                    </a:cubicBezTo>
                    <a:cubicBezTo>
                      <a:pt x="974" y="1242"/>
                      <a:pt x="1134" y="1417"/>
                      <a:pt x="1317" y="1564"/>
                    </a:cubicBezTo>
                    <a:cubicBezTo>
                      <a:pt x="2009" y="2119"/>
                      <a:pt x="3035" y="2217"/>
                      <a:pt x="3819" y="1802"/>
                    </a:cubicBezTo>
                    <a:cubicBezTo>
                      <a:pt x="4174" y="1614"/>
                      <a:pt x="4472" y="1337"/>
                      <a:pt x="4793" y="1093"/>
                    </a:cubicBezTo>
                    <a:cubicBezTo>
                      <a:pt x="4777" y="866"/>
                      <a:pt x="4729" y="644"/>
                      <a:pt x="4652" y="435"/>
                    </a:cubicBezTo>
                    <a:cubicBezTo>
                      <a:pt x="4414" y="623"/>
                      <a:pt x="4179" y="817"/>
                      <a:pt x="3909" y="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41"/>
              <p:cNvSpPr/>
              <p:nvPr/>
            </p:nvSpPr>
            <p:spPr>
              <a:xfrm>
                <a:off x="4154" y="1729"/>
                <a:ext cx="1757" cy="615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1446" extrusionOk="0">
                    <a:moveTo>
                      <a:pt x="2152" y="808"/>
                    </a:moveTo>
                    <a:cubicBezTo>
                      <a:pt x="1834" y="676"/>
                      <a:pt x="1550" y="478"/>
                      <a:pt x="1250" y="310"/>
                    </a:cubicBezTo>
                    <a:cubicBezTo>
                      <a:pt x="950" y="142"/>
                      <a:pt x="622" y="0"/>
                      <a:pt x="278" y="0"/>
                    </a:cubicBezTo>
                    <a:cubicBezTo>
                      <a:pt x="185" y="0"/>
                      <a:pt x="91" y="12"/>
                      <a:pt x="0" y="36"/>
                    </a:cubicBezTo>
                    <a:cubicBezTo>
                      <a:pt x="177" y="506"/>
                      <a:pt x="495" y="915"/>
                      <a:pt x="915" y="1199"/>
                    </a:cubicBezTo>
                    <a:cubicBezTo>
                      <a:pt x="1481" y="1062"/>
                      <a:pt x="2081" y="1118"/>
                      <a:pt x="2642" y="1273"/>
                    </a:cubicBezTo>
                    <a:cubicBezTo>
                      <a:pt x="2820" y="1322"/>
                      <a:pt x="2995" y="1381"/>
                      <a:pt x="3168" y="1446"/>
                    </a:cubicBezTo>
                    <a:cubicBezTo>
                      <a:pt x="3553" y="1294"/>
                      <a:pt x="3895" y="1045"/>
                      <a:pt x="4159" y="723"/>
                    </a:cubicBezTo>
                    <a:cubicBezTo>
                      <a:pt x="3988" y="807"/>
                      <a:pt x="3809" y="875"/>
                      <a:pt x="3623" y="920"/>
                    </a:cubicBezTo>
                    <a:cubicBezTo>
                      <a:pt x="3137" y="1039"/>
                      <a:pt x="2614" y="999"/>
                      <a:pt x="2152" y="8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41"/>
              <p:cNvSpPr/>
              <p:nvPr/>
            </p:nvSpPr>
            <p:spPr>
              <a:xfrm>
                <a:off x="3496" y="1089"/>
                <a:ext cx="3223" cy="957"/>
              </a:xfrm>
              <a:custGeom>
                <a:avLst/>
                <a:gdLst/>
                <a:ahLst/>
                <a:cxnLst/>
                <a:rect l="l" t="t" r="r" b="b"/>
                <a:pathLst>
                  <a:path w="7629" h="2264" extrusionOk="0">
                    <a:moveTo>
                      <a:pt x="7598" y="1602"/>
                    </a:moveTo>
                    <a:cubicBezTo>
                      <a:pt x="7629" y="1362"/>
                      <a:pt x="7487" y="1148"/>
                      <a:pt x="7176" y="967"/>
                    </a:cubicBezTo>
                    <a:cubicBezTo>
                      <a:pt x="6991" y="859"/>
                      <a:pt x="6597" y="721"/>
                      <a:pt x="6260" y="614"/>
                    </a:cubicBezTo>
                    <a:cubicBezTo>
                      <a:pt x="6266" y="803"/>
                      <a:pt x="6250" y="997"/>
                      <a:pt x="6210" y="1191"/>
                    </a:cubicBezTo>
                    <a:cubicBezTo>
                      <a:pt x="6202" y="1228"/>
                      <a:pt x="6194" y="1265"/>
                      <a:pt x="6184" y="1301"/>
                    </a:cubicBezTo>
                    <a:cubicBezTo>
                      <a:pt x="6403" y="1370"/>
                      <a:pt x="6561" y="1433"/>
                      <a:pt x="6673" y="1484"/>
                    </a:cubicBezTo>
                    <a:cubicBezTo>
                      <a:pt x="6201" y="1565"/>
                      <a:pt x="5221" y="1597"/>
                      <a:pt x="3796" y="1415"/>
                    </a:cubicBezTo>
                    <a:cubicBezTo>
                      <a:pt x="2372" y="1233"/>
                      <a:pt x="1431" y="955"/>
                      <a:pt x="995" y="758"/>
                    </a:cubicBezTo>
                    <a:cubicBezTo>
                      <a:pt x="1079" y="743"/>
                      <a:pt x="1241" y="729"/>
                      <a:pt x="1400" y="717"/>
                    </a:cubicBezTo>
                    <a:cubicBezTo>
                      <a:pt x="1398" y="548"/>
                      <a:pt x="1415" y="376"/>
                      <a:pt x="1451" y="203"/>
                    </a:cubicBezTo>
                    <a:cubicBezTo>
                      <a:pt x="1465" y="134"/>
                      <a:pt x="1483" y="67"/>
                      <a:pt x="1503" y="0"/>
                    </a:cubicBezTo>
                    <a:cubicBezTo>
                      <a:pt x="920" y="44"/>
                      <a:pt x="128" y="181"/>
                      <a:pt x="70" y="639"/>
                    </a:cubicBezTo>
                    <a:cubicBezTo>
                      <a:pt x="0" y="1188"/>
                      <a:pt x="877" y="1470"/>
                      <a:pt x="1251" y="1591"/>
                    </a:cubicBezTo>
                    <a:cubicBezTo>
                      <a:pt x="1501" y="1671"/>
                      <a:pt x="1783" y="1747"/>
                      <a:pt x="2090" y="1817"/>
                    </a:cubicBezTo>
                    <a:cubicBezTo>
                      <a:pt x="2581" y="1930"/>
                      <a:pt x="3133" y="2027"/>
                      <a:pt x="3709" y="2101"/>
                    </a:cubicBezTo>
                    <a:cubicBezTo>
                      <a:pt x="4643" y="2220"/>
                      <a:pt x="5533" y="2264"/>
                      <a:pt x="6215" y="2225"/>
                    </a:cubicBezTo>
                    <a:cubicBezTo>
                      <a:pt x="6608" y="2203"/>
                      <a:pt x="7528" y="2150"/>
                      <a:pt x="7598" y="160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39" name="Google Shape;1039;p41"/>
            <p:cNvGrpSpPr/>
            <p:nvPr/>
          </p:nvGrpSpPr>
          <p:grpSpPr>
            <a:xfrm>
              <a:off x="8498768" y="1657690"/>
              <a:ext cx="926488" cy="689173"/>
              <a:chOff x="6130925" y="4589463"/>
              <a:chExt cx="1227137" cy="912812"/>
            </a:xfrm>
          </p:grpSpPr>
          <p:sp>
            <p:nvSpPr>
              <p:cNvPr id="1040" name="Google Shape;1040;p41"/>
              <p:cNvSpPr/>
              <p:nvPr/>
            </p:nvSpPr>
            <p:spPr>
              <a:xfrm>
                <a:off x="6130925" y="4589463"/>
                <a:ext cx="1227137" cy="912812"/>
              </a:xfrm>
              <a:custGeom>
                <a:avLst/>
                <a:gdLst/>
                <a:ahLst/>
                <a:cxnLst/>
                <a:rect l="l" t="t" r="r" b="b"/>
                <a:pathLst>
                  <a:path w="452" h="336" extrusionOk="0">
                    <a:moveTo>
                      <a:pt x="220" y="11"/>
                    </a:moveTo>
                    <a:cubicBezTo>
                      <a:pt x="0" y="10"/>
                      <a:pt x="8" y="336"/>
                      <a:pt x="228" y="336"/>
                    </a:cubicBezTo>
                    <a:cubicBezTo>
                      <a:pt x="452" y="336"/>
                      <a:pt x="449" y="0"/>
                      <a:pt x="220" y="1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41"/>
              <p:cNvSpPr/>
              <p:nvPr/>
            </p:nvSpPr>
            <p:spPr>
              <a:xfrm>
                <a:off x="6303963" y="4603750"/>
                <a:ext cx="874712" cy="890587"/>
              </a:xfrm>
              <a:custGeom>
                <a:avLst/>
                <a:gdLst/>
                <a:ahLst/>
                <a:cxnLst/>
                <a:rect l="l" t="t" r="r" b="b"/>
                <a:pathLst>
                  <a:path w="322" h="328" extrusionOk="0">
                    <a:moveTo>
                      <a:pt x="316" y="223"/>
                    </a:moveTo>
                    <a:cubicBezTo>
                      <a:pt x="273" y="224"/>
                      <a:pt x="229" y="214"/>
                      <a:pt x="188" y="198"/>
                    </a:cubicBezTo>
                    <a:cubicBezTo>
                      <a:pt x="163" y="188"/>
                      <a:pt x="139" y="175"/>
                      <a:pt x="117" y="159"/>
                    </a:cubicBezTo>
                    <a:cubicBezTo>
                      <a:pt x="126" y="144"/>
                      <a:pt x="137" y="129"/>
                      <a:pt x="148" y="115"/>
                    </a:cubicBezTo>
                    <a:cubicBezTo>
                      <a:pt x="160" y="124"/>
                      <a:pt x="174" y="129"/>
                      <a:pt x="188" y="132"/>
                    </a:cubicBezTo>
                    <a:cubicBezTo>
                      <a:pt x="209" y="135"/>
                      <a:pt x="230" y="133"/>
                      <a:pt x="250" y="127"/>
                    </a:cubicBezTo>
                    <a:cubicBezTo>
                      <a:pt x="271" y="120"/>
                      <a:pt x="291" y="109"/>
                      <a:pt x="306" y="92"/>
                    </a:cubicBezTo>
                    <a:cubicBezTo>
                      <a:pt x="310" y="88"/>
                      <a:pt x="304" y="82"/>
                      <a:pt x="300" y="86"/>
                    </a:cubicBezTo>
                    <a:cubicBezTo>
                      <a:pt x="275" y="113"/>
                      <a:pt x="236" y="127"/>
                      <a:pt x="200" y="124"/>
                    </a:cubicBezTo>
                    <a:cubicBezTo>
                      <a:pt x="184" y="123"/>
                      <a:pt x="167" y="118"/>
                      <a:pt x="154" y="109"/>
                    </a:cubicBezTo>
                    <a:cubicBezTo>
                      <a:pt x="164" y="96"/>
                      <a:pt x="176" y="85"/>
                      <a:pt x="188" y="74"/>
                    </a:cubicBezTo>
                    <a:cubicBezTo>
                      <a:pt x="205" y="59"/>
                      <a:pt x="224" y="46"/>
                      <a:pt x="245" y="35"/>
                    </a:cubicBezTo>
                    <a:cubicBezTo>
                      <a:pt x="250" y="33"/>
                      <a:pt x="245" y="25"/>
                      <a:pt x="240" y="28"/>
                    </a:cubicBezTo>
                    <a:cubicBezTo>
                      <a:pt x="204" y="46"/>
                      <a:pt x="173" y="72"/>
                      <a:pt x="147" y="103"/>
                    </a:cubicBezTo>
                    <a:cubicBezTo>
                      <a:pt x="135" y="92"/>
                      <a:pt x="129" y="77"/>
                      <a:pt x="129" y="61"/>
                    </a:cubicBezTo>
                    <a:cubicBezTo>
                      <a:pt x="129" y="43"/>
                      <a:pt x="135" y="25"/>
                      <a:pt x="146" y="11"/>
                    </a:cubicBezTo>
                    <a:cubicBezTo>
                      <a:pt x="149" y="7"/>
                      <a:pt x="143" y="0"/>
                      <a:pt x="140" y="5"/>
                    </a:cubicBezTo>
                    <a:cubicBezTo>
                      <a:pt x="117" y="32"/>
                      <a:pt x="112" y="75"/>
                      <a:pt x="135" y="103"/>
                    </a:cubicBezTo>
                    <a:cubicBezTo>
                      <a:pt x="137" y="106"/>
                      <a:pt x="139" y="108"/>
                      <a:pt x="141" y="110"/>
                    </a:cubicBezTo>
                    <a:cubicBezTo>
                      <a:pt x="130" y="124"/>
                      <a:pt x="119" y="139"/>
                      <a:pt x="109" y="154"/>
                    </a:cubicBezTo>
                    <a:cubicBezTo>
                      <a:pt x="97" y="144"/>
                      <a:pt x="85" y="134"/>
                      <a:pt x="75" y="122"/>
                    </a:cubicBezTo>
                    <a:cubicBezTo>
                      <a:pt x="59" y="104"/>
                      <a:pt x="46" y="84"/>
                      <a:pt x="39" y="61"/>
                    </a:cubicBezTo>
                    <a:cubicBezTo>
                      <a:pt x="37" y="56"/>
                      <a:pt x="28" y="58"/>
                      <a:pt x="30" y="63"/>
                    </a:cubicBezTo>
                    <a:cubicBezTo>
                      <a:pt x="43" y="103"/>
                      <a:pt x="72" y="136"/>
                      <a:pt x="105" y="161"/>
                    </a:cubicBezTo>
                    <a:cubicBezTo>
                      <a:pt x="99" y="171"/>
                      <a:pt x="93" y="180"/>
                      <a:pt x="87" y="190"/>
                    </a:cubicBezTo>
                    <a:cubicBezTo>
                      <a:pt x="76" y="186"/>
                      <a:pt x="65" y="184"/>
                      <a:pt x="54" y="184"/>
                    </a:cubicBezTo>
                    <a:cubicBezTo>
                      <a:pt x="37" y="184"/>
                      <a:pt x="19" y="189"/>
                      <a:pt x="5" y="199"/>
                    </a:cubicBezTo>
                    <a:cubicBezTo>
                      <a:pt x="0" y="202"/>
                      <a:pt x="5" y="210"/>
                      <a:pt x="9" y="206"/>
                    </a:cubicBezTo>
                    <a:cubicBezTo>
                      <a:pt x="30" y="192"/>
                      <a:pt x="59" y="189"/>
                      <a:pt x="83" y="198"/>
                    </a:cubicBezTo>
                    <a:cubicBezTo>
                      <a:pt x="80" y="203"/>
                      <a:pt x="77" y="207"/>
                      <a:pt x="74" y="212"/>
                    </a:cubicBezTo>
                    <a:cubicBezTo>
                      <a:pt x="62" y="234"/>
                      <a:pt x="51" y="257"/>
                      <a:pt x="45" y="282"/>
                    </a:cubicBezTo>
                    <a:cubicBezTo>
                      <a:pt x="43" y="287"/>
                      <a:pt x="52" y="289"/>
                      <a:pt x="53" y="284"/>
                    </a:cubicBezTo>
                    <a:cubicBezTo>
                      <a:pt x="61" y="254"/>
                      <a:pt x="75" y="227"/>
                      <a:pt x="91" y="201"/>
                    </a:cubicBezTo>
                    <a:cubicBezTo>
                      <a:pt x="102" y="207"/>
                      <a:pt x="112" y="216"/>
                      <a:pt x="117" y="227"/>
                    </a:cubicBezTo>
                    <a:cubicBezTo>
                      <a:pt x="124" y="241"/>
                      <a:pt x="126" y="256"/>
                      <a:pt x="124" y="271"/>
                    </a:cubicBezTo>
                    <a:cubicBezTo>
                      <a:pt x="123" y="288"/>
                      <a:pt x="117" y="304"/>
                      <a:pt x="108" y="319"/>
                    </a:cubicBezTo>
                    <a:cubicBezTo>
                      <a:pt x="105" y="323"/>
                      <a:pt x="113" y="328"/>
                      <a:pt x="116" y="323"/>
                    </a:cubicBezTo>
                    <a:cubicBezTo>
                      <a:pt x="133" y="296"/>
                      <a:pt x="140" y="259"/>
                      <a:pt x="128" y="228"/>
                    </a:cubicBezTo>
                    <a:cubicBezTo>
                      <a:pt x="121" y="213"/>
                      <a:pt x="109" y="201"/>
                      <a:pt x="95" y="194"/>
                    </a:cubicBezTo>
                    <a:cubicBezTo>
                      <a:pt x="101" y="185"/>
                      <a:pt x="106" y="176"/>
                      <a:pt x="111" y="167"/>
                    </a:cubicBezTo>
                    <a:cubicBezTo>
                      <a:pt x="112" y="166"/>
                      <a:pt x="112" y="166"/>
                      <a:pt x="112" y="166"/>
                    </a:cubicBezTo>
                    <a:cubicBezTo>
                      <a:pt x="112" y="167"/>
                      <a:pt x="112" y="167"/>
                      <a:pt x="112" y="167"/>
                    </a:cubicBezTo>
                    <a:cubicBezTo>
                      <a:pt x="151" y="194"/>
                      <a:pt x="196" y="213"/>
                      <a:pt x="242" y="224"/>
                    </a:cubicBezTo>
                    <a:cubicBezTo>
                      <a:pt x="267" y="229"/>
                      <a:pt x="292" y="232"/>
                      <a:pt x="316" y="232"/>
                    </a:cubicBezTo>
                    <a:cubicBezTo>
                      <a:pt x="322" y="232"/>
                      <a:pt x="322" y="223"/>
                      <a:pt x="316" y="22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41"/>
              <p:cNvSpPr/>
              <p:nvPr/>
            </p:nvSpPr>
            <p:spPr>
              <a:xfrm>
                <a:off x="6894513" y="5100638"/>
                <a:ext cx="249237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92" h="25" extrusionOk="0">
                    <a:moveTo>
                      <a:pt x="87" y="15"/>
                    </a:moveTo>
                    <a:cubicBezTo>
                      <a:pt x="61" y="16"/>
                      <a:pt x="33" y="13"/>
                      <a:pt x="10" y="2"/>
                    </a:cubicBezTo>
                    <a:cubicBezTo>
                      <a:pt x="5" y="0"/>
                      <a:pt x="0" y="7"/>
                      <a:pt x="5" y="10"/>
                    </a:cubicBezTo>
                    <a:cubicBezTo>
                      <a:pt x="30" y="21"/>
                      <a:pt x="59" y="25"/>
                      <a:pt x="87" y="24"/>
                    </a:cubicBezTo>
                    <a:cubicBezTo>
                      <a:pt x="92" y="24"/>
                      <a:pt x="92" y="15"/>
                      <a:pt x="87" y="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4016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55"/>
          <p:cNvSpPr txBox="1">
            <a:spLocks noGrp="1"/>
          </p:cNvSpPr>
          <p:nvPr>
            <p:ph type="title"/>
          </p:nvPr>
        </p:nvSpPr>
        <p:spPr>
          <a:xfrm>
            <a:off x="4533926" y="1391243"/>
            <a:ext cx="2913123" cy="10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유형을</a:t>
            </a:r>
            <a:b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나누는 기준</a:t>
            </a:r>
            <a:endParaRPr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551" name="Google Shape;1551;p55"/>
          <p:cNvSpPr txBox="1">
            <a:spLocks noGrp="1"/>
          </p:cNvSpPr>
          <p:nvPr>
            <p:ph type="subTitle" idx="1"/>
          </p:nvPr>
        </p:nvSpPr>
        <p:spPr>
          <a:xfrm>
            <a:off x="4212812" y="2604638"/>
            <a:ext cx="3278227" cy="11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둘기마요_고딕" pitchFamily="2" charset="-127"/>
                <a:ea typeface="둘기마요_고딕" pitchFamily="2" charset="-127"/>
              </a:rPr>
              <a:t>“MBTI</a:t>
            </a:r>
            <a:r>
              <a:rPr lang="ko-KR" altLang="en-US" dirty="0">
                <a:latin typeface="둘기마요_고딕" pitchFamily="2" charset="-127"/>
                <a:ea typeface="둘기마요_고딕" pitchFamily="2" charset="-127"/>
              </a:rPr>
              <a:t>는 사람의 성격을 크게 </a:t>
            </a:r>
            <a:r>
              <a:rPr lang="en-US" altLang="ko-KR" dirty="0">
                <a:latin typeface="둘기마요_고딕" pitchFamily="2" charset="-127"/>
                <a:ea typeface="둘기마요_고딕" pitchFamily="2" charset="-127"/>
              </a:rPr>
              <a:t>16</a:t>
            </a:r>
            <a:r>
              <a:rPr lang="ko-KR" altLang="en-US" dirty="0">
                <a:latin typeface="둘기마요_고딕" pitchFamily="2" charset="-127"/>
                <a:ea typeface="둘기마요_고딕" pitchFamily="2" charset="-127"/>
              </a:rPr>
              <a:t>가지 유형으로 나누는 성격 검사를 말해요</a:t>
            </a:r>
            <a:r>
              <a:rPr lang="en-US" dirty="0">
                <a:latin typeface="둘기마요_고딕" pitchFamily="2" charset="-127"/>
                <a:ea typeface="둘기마요_고딕" pitchFamily="2" charset="-127"/>
              </a:rPr>
              <a:t>”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latin typeface="둘기마요_고딕" pitchFamily="2" charset="-127"/>
                <a:ea typeface="둘기마요_고딕" pitchFamily="2" charset="-127"/>
              </a:rPr>
              <a:t>이 검사를 통해 우리가 어떠한 성격을 가지고 있는지</a:t>
            </a:r>
            <a:r>
              <a:rPr lang="en-US" altLang="ko-KR" dirty="0"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dirty="0">
                <a:latin typeface="둘기마요_고딕" pitchFamily="2" charset="-127"/>
                <a:ea typeface="둘기마요_고딕" pitchFamily="2" charset="-127"/>
              </a:rPr>
              <a:t>한번 알아보러 가볼까요</a:t>
            </a:r>
            <a:r>
              <a:rPr lang="en-US" altLang="ko-KR" dirty="0">
                <a:latin typeface="둘기마요_고딕" pitchFamily="2" charset="-127"/>
                <a:ea typeface="둘기마요_고딕" pitchFamily="2" charset="-127"/>
              </a:rPr>
              <a:t>?</a:t>
            </a:r>
            <a:endParaRPr lang="en-US" dirty="0"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1552" name="Google Shape;1552;p55"/>
          <p:cNvGrpSpPr/>
          <p:nvPr/>
        </p:nvGrpSpPr>
        <p:grpSpPr>
          <a:xfrm>
            <a:off x="3866464" y="638775"/>
            <a:ext cx="3919327" cy="3349475"/>
            <a:chOff x="4758964" y="1663075"/>
            <a:chExt cx="3919327" cy="3349475"/>
          </a:xfrm>
        </p:grpSpPr>
        <p:grpSp>
          <p:nvGrpSpPr>
            <p:cNvPr id="1553" name="Google Shape;1553;p55"/>
            <p:cNvGrpSpPr/>
            <p:nvPr/>
          </p:nvGrpSpPr>
          <p:grpSpPr>
            <a:xfrm>
              <a:off x="4758964" y="2453838"/>
              <a:ext cx="3919327" cy="2558712"/>
              <a:chOff x="4758964" y="2453838"/>
              <a:chExt cx="3919327" cy="2558712"/>
            </a:xfrm>
          </p:grpSpPr>
          <p:sp>
            <p:nvSpPr>
              <p:cNvPr id="1554" name="Google Shape;1554;p55"/>
              <p:cNvSpPr/>
              <p:nvPr/>
            </p:nvSpPr>
            <p:spPr>
              <a:xfrm>
                <a:off x="4758964" y="2453838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5" name="Google Shape;1555;p55"/>
              <p:cNvSpPr/>
              <p:nvPr/>
            </p:nvSpPr>
            <p:spPr>
              <a:xfrm>
                <a:off x="8383539" y="470470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56" name="Google Shape;1556;p55"/>
            <p:cNvSpPr/>
            <p:nvPr/>
          </p:nvSpPr>
          <p:spPr>
            <a:xfrm>
              <a:off x="7347373" y="1663075"/>
              <a:ext cx="228327" cy="238476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" name="Google Shape;1570;p56">
            <a:extLst>
              <a:ext uri="{FF2B5EF4-FFF2-40B4-BE49-F238E27FC236}">
                <a16:creationId xmlns:a16="http://schemas.microsoft.com/office/drawing/2014/main" id="{83521455-C915-EE63-0361-26D3C193D6D6}"/>
              </a:ext>
            </a:extLst>
          </p:cNvPr>
          <p:cNvGrpSpPr/>
          <p:nvPr/>
        </p:nvGrpSpPr>
        <p:grpSpPr>
          <a:xfrm>
            <a:off x="735195" y="735606"/>
            <a:ext cx="2697276" cy="3672287"/>
            <a:chOff x="1561951" y="735560"/>
            <a:chExt cx="2697276" cy="3672287"/>
          </a:xfrm>
        </p:grpSpPr>
        <p:sp>
          <p:nvSpPr>
            <p:cNvPr id="57" name="Google Shape;1571;p56">
              <a:extLst>
                <a:ext uri="{FF2B5EF4-FFF2-40B4-BE49-F238E27FC236}">
                  <a16:creationId xmlns:a16="http://schemas.microsoft.com/office/drawing/2014/main" id="{F0E72C31-A78C-B1D6-D4B9-535026D3399E}"/>
                </a:ext>
              </a:extLst>
            </p:cNvPr>
            <p:cNvSpPr/>
            <p:nvPr/>
          </p:nvSpPr>
          <p:spPr>
            <a:xfrm>
              <a:off x="1561951" y="735560"/>
              <a:ext cx="2697276" cy="3672287"/>
            </a:xfrm>
            <a:custGeom>
              <a:avLst/>
              <a:gdLst/>
              <a:ahLst/>
              <a:cxnLst/>
              <a:rect l="l" t="t" r="r" b="b"/>
              <a:pathLst>
                <a:path w="143096" h="190426" extrusionOk="0">
                  <a:moveTo>
                    <a:pt x="2914" y="0"/>
                  </a:moveTo>
                  <a:cubicBezTo>
                    <a:pt x="1280" y="0"/>
                    <a:pt x="0" y="1281"/>
                    <a:pt x="0" y="2914"/>
                  </a:cubicBezTo>
                  <a:lnTo>
                    <a:pt x="0" y="187512"/>
                  </a:lnTo>
                  <a:cubicBezTo>
                    <a:pt x="0" y="189101"/>
                    <a:pt x="1280" y="190426"/>
                    <a:pt x="2914" y="190426"/>
                  </a:cubicBezTo>
                  <a:lnTo>
                    <a:pt x="140182" y="190426"/>
                  </a:lnTo>
                  <a:cubicBezTo>
                    <a:pt x="141771" y="190426"/>
                    <a:pt x="143096" y="189101"/>
                    <a:pt x="143096" y="187512"/>
                  </a:cubicBezTo>
                  <a:lnTo>
                    <a:pt x="143096" y="2914"/>
                  </a:lnTo>
                  <a:cubicBezTo>
                    <a:pt x="143096" y="1281"/>
                    <a:pt x="141771" y="0"/>
                    <a:pt x="1401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572;p56">
              <a:extLst>
                <a:ext uri="{FF2B5EF4-FFF2-40B4-BE49-F238E27FC236}">
                  <a16:creationId xmlns:a16="http://schemas.microsoft.com/office/drawing/2014/main" id="{BFF7B998-E8CF-F070-977A-D247C62A23CE}"/>
                </a:ext>
              </a:extLst>
            </p:cNvPr>
            <p:cNvSpPr/>
            <p:nvPr/>
          </p:nvSpPr>
          <p:spPr>
            <a:xfrm>
              <a:off x="2683150" y="4146799"/>
              <a:ext cx="458108" cy="136609"/>
            </a:xfrm>
            <a:custGeom>
              <a:avLst/>
              <a:gdLst/>
              <a:ahLst/>
              <a:cxnLst/>
              <a:rect l="l" t="t" r="r" b="b"/>
              <a:pathLst>
                <a:path w="23269" h="7859" extrusionOk="0">
                  <a:moveTo>
                    <a:pt x="796" y="0"/>
                  </a:moveTo>
                  <a:cubicBezTo>
                    <a:pt x="354" y="0"/>
                    <a:pt x="1" y="353"/>
                    <a:pt x="1" y="751"/>
                  </a:cubicBezTo>
                  <a:lnTo>
                    <a:pt x="1" y="7064"/>
                  </a:lnTo>
                  <a:cubicBezTo>
                    <a:pt x="1" y="7506"/>
                    <a:pt x="354" y="7859"/>
                    <a:pt x="796" y="7859"/>
                  </a:cubicBezTo>
                  <a:lnTo>
                    <a:pt x="22474" y="7859"/>
                  </a:lnTo>
                  <a:cubicBezTo>
                    <a:pt x="22916" y="7859"/>
                    <a:pt x="23269" y="7506"/>
                    <a:pt x="23269" y="7064"/>
                  </a:cubicBezTo>
                  <a:lnTo>
                    <a:pt x="23269" y="751"/>
                  </a:lnTo>
                  <a:cubicBezTo>
                    <a:pt x="23269" y="353"/>
                    <a:pt x="22916" y="0"/>
                    <a:pt x="224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9" name="Google Shape;1573;p56">
            <a:extLst>
              <a:ext uri="{FF2B5EF4-FFF2-40B4-BE49-F238E27FC236}">
                <a16:creationId xmlns:a16="http://schemas.microsoft.com/office/drawing/2014/main" id="{566EC294-3257-A8DB-6056-DAACAE388F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820" r="51510"/>
          <a:stretch/>
        </p:blipFill>
        <p:spPr>
          <a:xfrm>
            <a:off x="833218" y="838575"/>
            <a:ext cx="2512476" cy="323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8" name="직사각형 1597">
            <a:extLst>
              <a:ext uri="{FF2B5EF4-FFF2-40B4-BE49-F238E27FC236}">
                <a16:creationId xmlns:a16="http://schemas.microsoft.com/office/drawing/2014/main" id="{1218CE62-91F9-3959-65C2-7EBEE14ACC5D}"/>
              </a:ext>
            </a:extLst>
          </p:cNvPr>
          <p:cNvSpPr/>
          <p:nvPr/>
        </p:nvSpPr>
        <p:spPr>
          <a:xfrm>
            <a:off x="1034902" y="1539555"/>
            <a:ext cx="2230156" cy="1860968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Google Shape;2448;p72">
            <a:extLst>
              <a:ext uri="{FF2B5EF4-FFF2-40B4-BE49-F238E27FC236}">
                <a16:creationId xmlns:a16="http://schemas.microsoft.com/office/drawing/2014/main" id="{8E4ECA67-BC06-9B78-B4AF-41F3109AEE9C}"/>
              </a:ext>
            </a:extLst>
          </p:cNvPr>
          <p:cNvGrpSpPr/>
          <p:nvPr/>
        </p:nvGrpSpPr>
        <p:grpSpPr>
          <a:xfrm>
            <a:off x="1299008" y="1137223"/>
            <a:ext cx="1623959" cy="2936293"/>
            <a:chOff x="3840296" y="3638842"/>
            <a:chExt cx="1532279" cy="2770528"/>
          </a:xfrm>
        </p:grpSpPr>
        <p:sp>
          <p:nvSpPr>
            <p:cNvPr id="3" name="Google Shape;2449;p72">
              <a:extLst>
                <a:ext uri="{FF2B5EF4-FFF2-40B4-BE49-F238E27FC236}">
                  <a16:creationId xmlns:a16="http://schemas.microsoft.com/office/drawing/2014/main" id="{9406C388-3745-F72B-DBF4-8A843A73CE8D}"/>
                </a:ext>
              </a:extLst>
            </p:cNvPr>
            <p:cNvSpPr/>
            <p:nvPr/>
          </p:nvSpPr>
          <p:spPr>
            <a:xfrm>
              <a:off x="4137089" y="6033892"/>
              <a:ext cx="1057411" cy="375478"/>
            </a:xfrm>
            <a:custGeom>
              <a:avLst/>
              <a:gdLst/>
              <a:ahLst/>
              <a:cxnLst/>
              <a:rect l="l" t="t" r="r" b="b"/>
              <a:pathLst>
                <a:path w="766" h="272" extrusionOk="0">
                  <a:moveTo>
                    <a:pt x="11" y="33"/>
                  </a:moveTo>
                  <a:lnTo>
                    <a:pt x="0" y="272"/>
                  </a:lnTo>
                  <a:lnTo>
                    <a:pt x="766" y="272"/>
                  </a:lnTo>
                  <a:lnTo>
                    <a:pt x="677" y="0"/>
                  </a:lnTo>
                  <a:lnTo>
                    <a:pt x="11" y="3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2450;p72">
              <a:extLst>
                <a:ext uri="{FF2B5EF4-FFF2-40B4-BE49-F238E27FC236}">
                  <a16:creationId xmlns:a16="http://schemas.microsoft.com/office/drawing/2014/main" id="{0518953B-FA26-5A80-BE48-CC2F952895DD}"/>
                </a:ext>
              </a:extLst>
            </p:cNvPr>
            <p:cNvSpPr/>
            <p:nvPr/>
          </p:nvSpPr>
          <p:spPr>
            <a:xfrm>
              <a:off x="4922555" y="5414078"/>
              <a:ext cx="374097" cy="343728"/>
            </a:xfrm>
            <a:custGeom>
              <a:avLst/>
              <a:gdLst/>
              <a:ahLst/>
              <a:cxnLst/>
              <a:rect l="l" t="t" r="r" b="b"/>
              <a:pathLst>
                <a:path w="714" h="654" extrusionOk="0">
                  <a:moveTo>
                    <a:pt x="411" y="0"/>
                  </a:moveTo>
                  <a:cubicBezTo>
                    <a:pt x="411" y="0"/>
                    <a:pt x="702" y="597"/>
                    <a:pt x="708" y="606"/>
                  </a:cubicBezTo>
                  <a:cubicBezTo>
                    <a:pt x="714" y="616"/>
                    <a:pt x="471" y="654"/>
                    <a:pt x="471" y="654"/>
                  </a:cubicBezTo>
                  <a:cubicBezTo>
                    <a:pt x="185" y="452"/>
                    <a:pt x="185" y="452"/>
                    <a:pt x="185" y="452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411" y="0"/>
                  </a:ln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451;p72">
              <a:extLst>
                <a:ext uri="{FF2B5EF4-FFF2-40B4-BE49-F238E27FC236}">
                  <a16:creationId xmlns:a16="http://schemas.microsoft.com/office/drawing/2014/main" id="{6828F50C-CBFA-EA43-7044-7157F493453B}"/>
                </a:ext>
              </a:extLst>
            </p:cNvPr>
            <p:cNvSpPr/>
            <p:nvPr/>
          </p:nvSpPr>
          <p:spPr>
            <a:xfrm>
              <a:off x="3918980" y="5245665"/>
              <a:ext cx="400325" cy="572880"/>
            </a:xfrm>
            <a:custGeom>
              <a:avLst/>
              <a:gdLst/>
              <a:ahLst/>
              <a:cxnLst/>
              <a:rect l="l" t="t" r="r" b="b"/>
              <a:pathLst>
                <a:path w="763" h="1092" extrusionOk="0">
                  <a:moveTo>
                    <a:pt x="763" y="458"/>
                  </a:moveTo>
                  <a:cubicBezTo>
                    <a:pt x="332" y="0"/>
                    <a:pt x="332" y="0"/>
                    <a:pt x="332" y="0"/>
                  </a:cubicBezTo>
                  <a:cubicBezTo>
                    <a:pt x="332" y="0"/>
                    <a:pt x="139" y="294"/>
                    <a:pt x="0" y="940"/>
                  </a:cubicBezTo>
                  <a:cubicBezTo>
                    <a:pt x="98" y="1092"/>
                    <a:pt x="243" y="693"/>
                    <a:pt x="390" y="811"/>
                  </a:cubicBezTo>
                  <a:cubicBezTo>
                    <a:pt x="534" y="667"/>
                    <a:pt x="667" y="539"/>
                    <a:pt x="763" y="458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452;p72">
              <a:extLst>
                <a:ext uri="{FF2B5EF4-FFF2-40B4-BE49-F238E27FC236}">
                  <a16:creationId xmlns:a16="http://schemas.microsoft.com/office/drawing/2014/main" id="{95B1E821-8B68-51A5-22B1-4964AF1A790F}"/>
                </a:ext>
              </a:extLst>
            </p:cNvPr>
            <p:cNvSpPr/>
            <p:nvPr/>
          </p:nvSpPr>
          <p:spPr>
            <a:xfrm>
              <a:off x="4645088" y="3896983"/>
              <a:ext cx="512141" cy="1087782"/>
            </a:xfrm>
            <a:custGeom>
              <a:avLst/>
              <a:gdLst/>
              <a:ahLst/>
              <a:cxnLst/>
              <a:rect l="l" t="t" r="r" b="b"/>
              <a:pathLst>
                <a:path w="976" h="2075" extrusionOk="0">
                  <a:moveTo>
                    <a:pt x="883" y="2075"/>
                  </a:moveTo>
                  <a:cubicBezTo>
                    <a:pt x="882" y="2075"/>
                    <a:pt x="881" y="2074"/>
                    <a:pt x="881" y="2074"/>
                  </a:cubicBezTo>
                  <a:cubicBezTo>
                    <a:pt x="879" y="2073"/>
                    <a:pt x="878" y="2070"/>
                    <a:pt x="879" y="2068"/>
                  </a:cubicBezTo>
                  <a:cubicBezTo>
                    <a:pt x="961" y="1935"/>
                    <a:pt x="967" y="1742"/>
                    <a:pt x="892" y="1609"/>
                  </a:cubicBezTo>
                  <a:cubicBezTo>
                    <a:pt x="882" y="1591"/>
                    <a:pt x="871" y="1574"/>
                    <a:pt x="860" y="1557"/>
                  </a:cubicBezTo>
                  <a:cubicBezTo>
                    <a:pt x="835" y="1520"/>
                    <a:pt x="809" y="1481"/>
                    <a:pt x="798" y="1434"/>
                  </a:cubicBezTo>
                  <a:cubicBezTo>
                    <a:pt x="783" y="1368"/>
                    <a:pt x="799" y="1298"/>
                    <a:pt x="815" y="1231"/>
                  </a:cubicBezTo>
                  <a:cubicBezTo>
                    <a:pt x="821" y="1208"/>
                    <a:pt x="827" y="1184"/>
                    <a:pt x="831" y="1161"/>
                  </a:cubicBezTo>
                  <a:cubicBezTo>
                    <a:pt x="857" y="1019"/>
                    <a:pt x="831" y="866"/>
                    <a:pt x="763" y="752"/>
                  </a:cubicBezTo>
                  <a:cubicBezTo>
                    <a:pt x="744" y="721"/>
                    <a:pt x="722" y="692"/>
                    <a:pt x="701" y="664"/>
                  </a:cubicBezTo>
                  <a:cubicBezTo>
                    <a:pt x="677" y="633"/>
                    <a:pt x="653" y="600"/>
                    <a:pt x="632" y="564"/>
                  </a:cubicBezTo>
                  <a:cubicBezTo>
                    <a:pt x="611" y="526"/>
                    <a:pt x="595" y="485"/>
                    <a:pt x="579" y="444"/>
                  </a:cubicBezTo>
                  <a:cubicBezTo>
                    <a:pt x="568" y="416"/>
                    <a:pt x="556" y="387"/>
                    <a:pt x="544" y="360"/>
                  </a:cubicBezTo>
                  <a:cubicBezTo>
                    <a:pt x="439" y="137"/>
                    <a:pt x="218" y="9"/>
                    <a:pt x="5" y="48"/>
                  </a:cubicBezTo>
                  <a:cubicBezTo>
                    <a:pt x="3" y="48"/>
                    <a:pt x="1" y="46"/>
                    <a:pt x="0" y="44"/>
                  </a:cubicBezTo>
                  <a:cubicBezTo>
                    <a:pt x="0" y="42"/>
                    <a:pt x="1" y="40"/>
                    <a:pt x="4" y="39"/>
                  </a:cubicBezTo>
                  <a:cubicBezTo>
                    <a:pt x="220" y="0"/>
                    <a:pt x="445" y="130"/>
                    <a:pt x="551" y="356"/>
                  </a:cubicBezTo>
                  <a:cubicBezTo>
                    <a:pt x="564" y="383"/>
                    <a:pt x="576" y="413"/>
                    <a:pt x="587" y="441"/>
                  </a:cubicBezTo>
                  <a:cubicBezTo>
                    <a:pt x="603" y="481"/>
                    <a:pt x="619" y="523"/>
                    <a:pt x="640" y="560"/>
                  </a:cubicBezTo>
                  <a:cubicBezTo>
                    <a:pt x="660" y="595"/>
                    <a:pt x="684" y="628"/>
                    <a:pt x="708" y="659"/>
                  </a:cubicBezTo>
                  <a:cubicBezTo>
                    <a:pt x="729" y="687"/>
                    <a:pt x="751" y="716"/>
                    <a:pt x="770" y="747"/>
                  </a:cubicBezTo>
                  <a:cubicBezTo>
                    <a:pt x="840" y="864"/>
                    <a:pt x="865" y="1019"/>
                    <a:pt x="839" y="1162"/>
                  </a:cubicBezTo>
                  <a:cubicBezTo>
                    <a:pt x="835" y="1186"/>
                    <a:pt x="829" y="1210"/>
                    <a:pt x="824" y="1233"/>
                  </a:cubicBezTo>
                  <a:cubicBezTo>
                    <a:pt x="808" y="1299"/>
                    <a:pt x="792" y="1368"/>
                    <a:pt x="807" y="1432"/>
                  </a:cubicBezTo>
                  <a:cubicBezTo>
                    <a:pt x="817" y="1478"/>
                    <a:pt x="842" y="1515"/>
                    <a:pt x="867" y="1552"/>
                  </a:cubicBezTo>
                  <a:cubicBezTo>
                    <a:pt x="878" y="1569"/>
                    <a:pt x="890" y="1587"/>
                    <a:pt x="900" y="1605"/>
                  </a:cubicBezTo>
                  <a:cubicBezTo>
                    <a:pt x="976" y="1741"/>
                    <a:pt x="970" y="1937"/>
                    <a:pt x="887" y="2073"/>
                  </a:cubicBezTo>
                  <a:cubicBezTo>
                    <a:pt x="886" y="2074"/>
                    <a:pt x="884" y="2075"/>
                    <a:pt x="883" y="20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453;p72">
              <a:extLst>
                <a:ext uri="{FF2B5EF4-FFF2-40B4-BE49-F238E27FC236}">
                  <a16:creationId xmlns:a16="http://schemas.microsoft.com/office/drawing/2014/main" id="{4A9F2918-DD30-3B7F-65AB-49F446F02320}"/>
                </a:ext>
              </a:extLst>
            </p:cNvPr>
            <p:cNvSpPr/>
            <p:nvPr/>
          </p:nvSpPr>
          <p:spPr>
            <a:xfrm>
              <a:off x="3855480" y="3945298"/>
              <a:ext cx="628097" cy="1050509"/>
            </a:xfrm>
            <a:custGeom>
              <a:avLst/>
              <a:gdLst/>
              <a:ahLst/>
              <a:cxnLst/>
              <a:rect l="l" t="t" r="r" b="b"/>
              <a:pathLst>
                <a:path w="1196" h="2002" extrusionOk="0">
                  <a:moveTo>
                    <a:pt x="38" y="2002"/>
                  </a:moveTo>
                  <a:cubicBezTo>
                    <a:pt x="37" y="2002"/>
                    <a:pt x="36" y="2002"/>
                    <a:pt x="35" y="2001"/>
                  </a:cubicBezTo>
                  <a:cubicBezTo>
                    <a:pt x="0" y="1972"/>
                    <a:pt x="7" y="1902"/>
                    <a:pt x="35" y="1855"/>
                  </a:cubicBezTo>
                  <a:cubicBezTo>
                    <a:pt x="45" y="1839"/>
                    <a:pt x="56" y="1825"/>
                    <a:pt x="67" y="1811"/>
                  </a:cubicBezTo>
                  <a:cubicBezTo>
                    <a:pt x="87" y="1785"/>
                    <a:pt x="105" y="1761"/>
                    <a:pt x="115" y="1731"/>
                  </a:cubicBezTo>
                  <a:cubicBezTo>
                    <a:pt x="139" y="1659"/>
                    <a:pt x="108" y="1582"/>
                    <a:pt x="75" y="1509"/>
                  </a:cubicBezTo>
                  <a:cubicBezTo>
                    <a:pt x="44" y="1440"/>
                    <a:pt x="13" y="1353"/>
                    <a:pt x="45" y="1279"/>
                  </a:cubicBezTo>
                  <a:cubicBezTo>
                    <a:pt x="68" y="1224"/>
                    <a:pt x="118" y="1198"/>
                    <a:pt x="165" y="1173"/>
                  </a:cubicBezTo>
                  <a:cubicBezTo>
                    <a:pt x="214" y="1147"/>
                    <a:pt x="260" y="1123"/>
                    <a:pt x="282" y="1070"/>
                  </a:cubicBezTo>
                  <a:cubicBezTo>
                    <a:pt x="304" y="1017"/>
                    <a:pt x="292" y="956"/>
                    <a:pt x="280" y="897"/>
                  </a:cubicBezTo>
                  <a:cubicBezTo>
                    <a:pt x="278" y="884"/>
                    <a:pt x="275" y="871"/>
                    <a:pt x="273" y="859"/>
                  </a:cubicBezTo>
                  <a:cubicBezTo>
                    <a:pt x="244" y="691"/>
                    <a:pt x="285" y="501"/>
                    <a:pt x="382" y="351"/>
                  </a:cubicBezTo>
                  <a:cubicBezTo>
                    <a:pt x="469" y="216"/>
                    <a:pt x="600" y="112"/>
                    <a:pt x="752" y="58"/>
                  </a:cubicBezTo>
                  <a:cubicBezTo>
                    <a:pt x="882" y="12"/>
                    <a:pt x="1030" y="0"/>
                    <a:pt x="1192" y="22"/>
                  </a:cubicBezTo>
                  <a:cubicBezTo>
                    <a:pt x="1195" y="23"/>
                    <a:pt x="1196" y="25"/>
                    <a:pt x="1196" y="27"/>
                  </a:cubicBezTo>
                  <a:cubicBezTo>
                    <a:pt x="1196" y="30"/>
                    <a:pt x="1193" y="31"/>
                    <a:pt x="1191" y="31"/>
                  </a:cubicBezTo>
                  <a:cubicBezTo>
                    <a:pt x="1031" y="9"/>
                    <a:pt x="884" y="21"/>
                    <a:pt x="755" y="66"/>
                  </a:cubicBezTo>
                  <a:cubicBezTo>
                    <a:pt x="605" y="119"/>
                    <a:pt x="475" y="222"/>
                    <a:pt x="389" y="356"/>
                  </a:cubicBezTo>
                  <a:cubicBezTo>
                    <a:pt x="293" y="504"/>
                    <a:pt x="253" y="692"/>
                    <a:pt x="282" y="857"/>
                  </a:cubicBezTo>
                  <a:cubicBezTo>
                    <a:pt x="284" y="870"/>
                    <a:pt x="286" y="882"/>
                    <a:pt x="289" y="895"/>
                  </a:cubicBezTo>
                  <a:cubicBezTo>
                    <a:pt x="301" y="955"/>
                    <a:pt x="313" y="1018"/>
                    <a:pt x="290" y="1073"/>
                  </a:cubicBezTo>
                  <a:cubicBezTo>
                    <a:pt x="267" y="1129"/>
                    <a:pt x="217" y="1155"/>
                    <a:pt x="169" y="1181"/>
                  </a:cubicBezTo>
                  <a:cubicBezTo>
                    <a:pt x="121" y="1206"/>
                    <a:pt x="75" y="1231"/>
                    <a:pt x="53" y="1283"/>
                  </a:cubicBezTo>
                  <a:cubicBezTo>
                    <a:pt x="22" y="1353"/>
                    <a:pt x="53" y="1439"/>
                    <a:pt x="83" y="1505"/>
                  </a:cubicBezTo>
                  <a:cubicBezTo>
                    <a:pt x="117" y="1580"/>
                    <a:pt x="148" y="1659"/>
                    <a:pt x="124" y="1733"/>
                  </a:cubicBezTo>
                  <a:cubicBezTo>
                    <a:pt x="113" y="1765"/>
                    <a:pt x="93" y="1791"/>
                    <a:pt x="74" y="1816"/>
                  </a:cubicBezTo>
                  <a:cubicBezTo>
                    <a:pt x="63" y="1830"/>
                    <a:pt x="52" y="1844"/>
                    <a:pt x="43" y="1860"/>
                  </a:cubicBezTo>
                  <a:cubicBezTo>
                    <a:pt x="16" y="1904"/>
                    <a:pt x="9" y="1968"/>
                    <a:pt x="41" y="1995"/>
                  </a:cubicBezTo>
                  <a:cubicBezTo>
                    <a:pt x="43" y="1996"/>
                    <a:pt x="43" y="1999"/>
                    <a:pt x="41" y="2001"/>
                  </a:cubicBezTo>
                  <a:cubicBezTo>
                    <a:pt x="40" y="2002"/>
                    <a:pt x="39" y="2002"/>
                    <a:pt x="38" y="20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454;p72">
              <a:extLst>
                <a:ext uri="{FF2B5EF4-FFF2-40B4-BE49-F238E27FC236}">
                  <a16:creationId xmlns:a16="http://schemas.microsoft.com/office/drawing/2014/main" id="{F5DC79ED-B46C-2B4A-CDBE-31BA15BC0FA0}"/>
                </a:ext>
              </a:extLst>
            </p:cNvPr>
            <p:cNvSpPr/>
            <p:nvPr/>
          </p:nvSpPr>
          <p:spPr>
            <a:xfrm>
              <a:off x="3896893" y="3821059"/>
              <a:ext cx="1241006" cy="1332118"/>
            </a:xfrm>
            <a:custGeom>
              <a:avLst/>
              <a:gdLst/>
              <a:ahLst/>
              <a:cxnLst/>
              <a:rect l="l" t="t" r="r" b="b"/>
              <a:pathLst>
                <a:path w="2367" h="2539" extrusionOk="0">
                  <a:moveTo>
                    <a:pt x="967" y="230"/>
                  </a:moveTo>
                  <a:cubicBezTo>
                    <a:pt x="967" y="230"/>
                    <a:pt x="419" y="142"/>
                    <a:pt x="265" y="730"/>
                  </a:cubicBezTo>
                  <a:cubicBezTo>
                    <a:pt x="157" y="1141"/>
                    <a:pt x="291" y="1155"/>
                    <a:pt x="218" y="1258"/>
                  </a:cubicBezTo>
                  <a:cubicBezTo>
                    <a:pt x="145" y="1361"/>
                    <a:pt x="0" y="1474"/>
                    <a:pt x="24" y="1652"/>
                  </a:cubicBezTo>
                  <a:cubicBezTo>
                    <a:pt x="48" y="1830"/>
                    <a:pt x="108" y="1877"/>
                    <a:pt x="67" y="1991"/>
                  </a:cubicBezTo>
                  <a:cubicBezTo>
                    <a:pt x="25" y="2104"/>
                    <a:pt x="8" y="2153"/>
                    <a:pt x="25" y="2255"/>
                  </a:cubicBezTo>
                  <a:cubicBezTo>
                    <a:pt x="25" y="2255"/>
                    <a:pt x="291" y="2403"/>
                    <a:pt x="454" y="2375"/>
                  </a:cubicBezTo>
                  <a:cubicBezTo>
                    <a:pt x="494" y="2135"/>
                    <a:pt x="494" y="2135"/>
                    <a:pt x="494" y="2135"/>
                  </a:cubicBezTo>
                  <a:cubicBezTo>
                    <a:pt x="526" y="2372"/>
                    <a:pt x="526" y="2372"/>
                    <a:pt x="526" y="2372"/>
                  </a:cubicBezTo>
                  <a:cubicBezTo>
                    <a:pt x="526" y="2372"/>
                    <a:pt x="822" y="2539"/>
                    <a:pt x="1197" y="2453"/>
                  </a:cubicBezTo>
                  <a:cubicBezTo>
                    <a:pt x="1572" y="2367"/>
                    <a:pt x="1792" y="2436"/>
                    <a:pt x="1931" y="2322"/>
                  </a:cubicBezTo>
                  <a:cubicBezTo>
                    <a:pt x="1895" y="1976"/>
                    <a:pt x="1895" y="1976"/>
                    <a:pt x="1895" y="1976"/>
                  </a:cubicBezTo>
                  <a:cubicBezTo>
                    <a:pt x="2005" y="2286"/>
                    <a:pt x="2005" y="2286"/>
                    <a:pt x="2005" y="2286"/>
                  </a:cubicBezTo>
                  <a:cubicBezTo>
                    <a:pt x="2005" y="2286"/>
                    <a:pt x="2048" y="2332"/>
                    <a:pt x="2276" y="2233"/>
                  </a:cubicBezTo>
                  <a:cubicBezTo>
                    <a:pt x="2276" y="2233"/>
                    <a:pt x="2367" y="2071"/>
                    <a:pt x="2344" y="1881"/>
                  </a:cubicBezTo>
                  <a:cubicBezTo>
                    <a:pt x="2315" y="1643"/>
                    <a:pt x="2244" y="1682"/>
                    <a:pt x="2241" y="1490"/>
                  </a:cubicBezTo>
                  <a:cubicBezTo>
                    <a:pt x="2238" y="1297"/>
                    <a:pt x="2272" y="1045"/>
                    <a:pt x="2113" y="838"/>
                  </a:cubicBezTo>
                  <a:cubicBezTo>
                    <a:pt x="1961" y="642"/>
                    <a:pt x="2053" y="711"/>
                    <a:pt x="1971" y="516"/>
                  </a:cubicBezTo>
                  <a:cubicBezTo>
                    <a:pt x="1836" y="196"/>
                    <a:pt x="1395" y="0"/>
                    <a:pt x="982" y="225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455;p72">
              <a:extLst>
                <a:ext uri="{FF2B5EF4-FFF2-40B4-BE49-F238E27FC236}">
                  <a16:creationId xmlns:a16="http://schemas.microsoft.com/office/drawing/2014/main" id="{AF88E107-4BC5-F0AB-0117-75D7B1E32129}"/>
                </a:ext>
              </a:extLst>
            </p:cNvPr>
            <p:cNvSpPr/>
            <p:nvPr/>
          </p:nvSpPr>
          <p:spPr>
            <a:xfrm>
              <a:off x="4330349" y="4959916"/>
              <a:ext cx="405848" cy="209825"/>
            </a:xfrm>
            <a:custGeom>
              <a:avLst/>
              <a:gdLst/>
              <a:ahLst/>
              <a:cxnLst/>
              <a:rect l="l" t="t" r="r" b="b"/>
              <a:pathLst>
                <a:path w="776" h="401" extrusionOk="0">
                  <a:moveTo>
                    <a:pt x="776" y="0"/>
                  </a:moveTo>
                  <a:cubicBezTo>
                    <a:pt x="776" y="0"/>
                    <a:pt x="228" y="23"/>
                    <a:pt x="114" y="59"/>
                  </a:cubicBezTo>
                  <a:cubicBezTo>
                    <a:pt x="0" y="94"/>
                    <a:pt x="173" y="401"/>
                    <a:pt x="425" y="341"/>
                  </a:cubicBezTo>
                  <a:cubicBezTo>
                    <a:pt x="677" y="281"/>
                    <a:pt x="766" y="97"/>
                    <a:pt x="7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456;p72">
              <a:extLst>
                <a:ext uri="{FF2B5EF4-FFF2-40B4-BE49-F238E27FC236}">
                  <a16:creationId xmlns:a16="http://schemas.microsoft.com/office/drawing/2014/main" id="{BA19BFD0-5567-D28C-EC5D-52A92290555B}"/>
                </a:ext>
              </a:extLst>
            </p:cNvPr>
            <p:cNvSpPr/>
            <p:nvPr/>
          </p:nvSpPr>
          <p:spPr>
            <a:xfrm>
              <a:off x="4406273" y="4820492"/>
              <a:ext cx="375477" cy="171174"/>
            </a:xfrm>
            <a:custGeom>
              <a:avLst/>
              <a:gdLst/>
              <a:ahLst/>
              <a:cxnLst/>
              <a:rect l="l" t="t" r="r" b="b"/>
              <a:pathLst>
                <a:path w="715" h="326" extrusionOk="0">
                  <a:moveTo>
                    <a:pt x="23" y="239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540" y="0"/>
                    <a:pt x="540" y="0"/>
                    <a:pt x="540" y="0"/>
                  </a:cubicBezTo>
                  <a:cubicBezTo>
                    <a:pt x="580" y="280"/>
                    <a:pt x="580" y="280"/>
                    <a:pt x="580" y="280"/>
                  </a:cubicBezTo>
                  <a:cubicBezTo>
                    <a:pt x="580" y="280"/>
                    <a:pt x="651" y="288"/>
                    <a:pt x="715" y="295"/>
                  </a:cubicBezTo>
                  <a:cubicBezTo>
                    <a:pt x="485" y="326"/>
                    <a:pt x="247" y="306"/>
                    <a:pt x="23" y="239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457;p72">
              <a:extLst>
                <a:ext uri="{FF2B5EF4-FFF2-40B4-BE49-F238E27FC236}">
                  <a16:creationId xmlns:a16="http://schemas.microsoft.com/office/drawing/2014/main" id="{6C79D2EF-8873-F3B4-E610-FEB724F481CD}"/>
                </a:ext>
              </a:extLst>
            </p:cNvPr>
            <p:cNvSpPr/>
            <p:nvPr/>
          </p:nvSpPr>
          <p:spPr>
            <a:xfrm>
              <a:off x="4152273" y="4946112"/>
              <a:ext cx="898661" cy="1276899"/>
            </a:xfrm>
            <a:custGeom>
              <a:avLst/>
              <a:gdLst/>
              <a:ahLst/>
              <a:cxnLst/>
              <a:rect l="l" t="t" r="r" b="b"/>
              <a:pathLst>
                <a:path w="1713" h="2433" extrusionOk="0">
                  <a:moveTo>
                    <a:pt x="285" y="131"/>
                  </a:moveTo>
                  <a:cubicBezTo>
                    <a:pt x="516" y="90"/>
                    <a:pt x="516" y="90"/>
                    <a:pt x="516" y="90"/>
                  </a:cubicBezTo>
                  <a:cubicBezTo>
                    <a:pt x="507" y="0"/>
                    <a:pt x="507" y="0"/>
                    <a:pt x="507" y="0"/>
                  </a:cubicBezTo>
                  <a:cubicBezTo>
                    <a:pt x="731" y="67"/>
                    <a:pt x="969" y="87"/>
                    <a:pt x="1199" y="56"/>
                  </a:cubicBezTo>
                  <a:cubicBezTo>
                    <a:pt x="1253" y="63"/>
                    <a:pt x="1302" y="70"/>
                    <a:pt x="1302" y="73"/>
                  </a:cubicBezTo>
                  <a:cubicBezTo>
                    <a:pt x="1302" y="73"/>
                    <a:pt x="1378" y="84"/>
                    <a:pt x="1475" y="121"/>
                  </a:cubicBezTo>
                  <a:cubicBezTo>
                    <a:pt x="1477" y="135"/>
                    <a:pt x="1480" y="148"/>
                    <a:pt x="1482" y="161"/>
                  </a:cubicBezTo>
                  <a:cubicBezTo>
                    <a:pt x="1482" y="162"/>
                    <a:pt x="1482" y="162"/>
                    <a:pt x="1482" y="162"/>
                  </a:cubicBezTo>
                  <a:cubicBezTo>
                    <a:pt x="1482" y="175"/>
                    <a:pt x="1481" y="188"/>
                    <a:pt x="1481" y="201"/>
                  </a:cubicBezTo>
                  <a:cubicBezTo>
                    <a:pt x="1453" y="196"/>
                    <a:pt x="1422" y="211"/>
                    <a:pt x="1424" y="250"/>
                  </a:cubicBezTo>
                  <a:cubicBezTo>
                    <a:pt x="1428" y="351"/>
                    <a:pt x="1444" y="451"/>
                    <a:pt x="1471" y="549"/>
                  </a:cubicBezTo>
                  <a:cubicBezTo>
                    <a:pt x="1473" y="555"/>
                    <a:pt x="1475" y="561"/>
                    <a:pt x="1477" y="568"/>
                  </a:cubicBezTo>
                  <a:cubicBezTo>
                    <a:pt x="1483" y="623"/>
                    <a:pt x="1486" y="679"/>
                    <a:pt x="1490" y="736"/>
                  </a:cubicBezTo>
                  <a:cubicBezTo>
                    <a:pt x="1499" y="899"/>
                    <a:pt x="1510" y="1063"/>
                    <a:pt x="1557" y="1220"/>
                  </a:cubicBezTo>
                  <a:cubicBezTo>
                    <a:pt x="1564" y="1245"/>
                    <a:pt x="1585" y="1256"/>
                    <a:pt x="1606" y="1257"/>
                  </a:cubicBezTo>
                  <a:cubicBezTo>
                    <a:pt x="1613" y="1306"/>
                    <a:pt x="1613" y="1306"/>
                    <a:pt x="1613" y="1306"/>
                  </a:cubicBezTo>
                  <a:cubicBezTo>
                    <a:pt x="1613" y="1307"/>
                    <a:pt x="1613" y="1308"/>
                    <a:pt x="1613" y="1309"/>
                  </a:cubicBezTo>
                  <a:cubicBezTo>
                    <a:pt x="1613" y="1315"/>
                    <a:pt x="1615" y="1321"/>
                    <a:pt x="1616" y="1326"/>
                  </a:cubicBezTo>
                  <a:cubicBezTo>
                    <a:pt x="1713" y="2013"/>
                    <a:pt x="1713" y="2013"/>
                    <a:pt x="1713" y="2013"/>
                  </a:cubicBezTo>
                  <a:cubicBezTo>
                    <a:pt x="1713" y="2013"/>
                    <a:pt x="1060" y="2433"/>
                    <a:pt x="22" y="2090"/>
                  </a:cubicBezTo>
                  <a:cubicBezTo>
                    <a:pt x="15" y="969"/>
                    <a:pt x="15" y="969"/>
                    <a:pt x="15" y="969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129" y="189"/>
                    <a:pt x="285" y="131"/>
                    <a:pt x="285" y="131"/>
                  </a:cubicBezTo>
                  <a:close/>
                </a:path>
              </a:pathLst>
            </a:custGeom>
            <a:solidFill>
              <a:srgbClr val="EE75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458;p72">
              <a:extLst>
                <a:ext uri="{FF2B5EF4-FFF2-40B4-BE49-F238E27FC236}">
                  <a16:creationId xmlns:a16="http://schemas.microsoft.com/office/drawing/2014/main" id="{88A584DD-0ACC-1FA9-2E6F-845A95708F90}"/>
                </a:ext>
              </a:extLst>
            </p:cNvPr>
            <p:cNvSpPr/>
            <p:nvPr/>
          </p:nvSpPr>
          <p:spPr>
            <a:xfrm>
              <a:off x="3982480" y="4955775"/>
              <a:ext cx="1184411" cy="1300368"/>
            </a:xfrm>
            <a:custGeom>
              <a:avLst/>
              <a:gdLst/>
              <a:ahLst/>
              <a:cxnLst/>
              <a:rect l="l" t="t" r="r" b="b"/>
              <a:pathLst>
                <a:path w="2256" h="2478" extrusionOk="0">
                  <a:moveTo>
                    <a:pt x="1880" y="139"/>
                  </a:moveTo>
                  <a:cubicBezTo>
                    <a:pt x="1675" y="0"/>
                    <a:pt x="1437" y="7"/>
                    <a:pt x="1437" y="7"/>
                  </a:cubicBezTo>
                  <a:cubicBezTo>
                    <a:pt x="1437" y="7"/>
                    <a:pt x="1200" y="426"/>
                    <a:pt x="775" y="66"/>
                  </a:cubicBezTo>
                  <a:cubicBezTo>
                    <a:pt x="775" y="66"/>
                    <a:pt x="748" y="62"/>
                    <a:pt x="703" y="63"/>
                  </a:cubicBezTo>
                  <a:cubicBezTo>
                    <a:pt x="600" y="66"/>
                    <a:pt x="367" y="156"/>
                    <a:pt x="221" y="353"/>
                  </a:cubicBezTo>
                  <a:cubicBezTo>
                    <a:pt x="221" y="354"/>
                    <a:pt x="221" y="354"/>
                    <a:pt x="221" y="354"/>
                  </a:cubicBezTo>
                  <a:cubicBezTo>
                    <a:pt x="130" y="478"/>
                    <a:pt x="81" y="607"/>
                    <a:pt x="52" y="716"/>
                  </a:cubicBezTo>
                  <a:cubicBezTo>
                    <a:pt x="15" y="856"/>
                    <a:pt x="12" y="964"/>
                    <a:pt x="0" y="988"/>
                  </a:cubicBezTo>
                  <a:cubicBezTo>
                    <a:pt x="14" y="1031"/>
                    <a:pt x="47" y="1062"/>
                    <a:pt x="90" y="1083"/>
                  </a:cubicBezTo>
                  <a:cubicBezTo>
                    <a:pt x="161" y="1119"/>
                    <a:pt x="260" y="1131"/>
                    <a:pt x="348" y="1136"/>
                  </a:cubicBezTo>
                  <a:cubicBezTo>
                    <a:pt x="347" y="1183"/>
                    <a:pt x="344" y="1277"/>
                    <a:pt x="342" y="1390"/>
                  </a:cubicBezTo>
                  <a:cubicBezTo>
                    <a:pt x="339" y="1516"/>
                    <a:pt x="335" y="1664"/>
                    <a:pt x="332" y="1797"/>
                  </a:cubicBezTo>
                  <a:cubicBezTo>
                    <a:pt x="328" y="1977"/>
                    <a:pt x="324" y="2126"/>
                    <a:pt x="324" y="2143"/>
                  </a:cubicBezTo>
                  <a:cubicBezTo>
                    <a:pt x="319" y="2243"/>
                    <a:pt x="1401" y="2478"/>
                    <a:pt x="2076" y="2055"/>
                  </a:cubicBezTo>
                  <a:cubicBezTo>
                    <a:pt x="2076" y="2055"/>
                    <a:pt x="2058" y="1945"/>
                    <a:pt x="2034" y="1796"/>
                  </a:cubicBezTo>
                  <a:cubicBezTo>
                    <a:pt x="2015" y="1679"/>
                    <a:pt x="1993" y="1539"/>
                    <a:pt x="1973" y="1410"/>
                  </a:cubicBezTo>
                  <a:cubicBezTo>
                    <a:pt x="1944" y="1226"/>
                    <a:pt x="1920" y="1065"/>
                    <a:pt x="1917" y="1030"/>
                  </a:cubicBezTo>
                  <a:cubicBezTo>
                    <a:pt x="2021" y="979"/>
                    <a:pt x="2256" y="977"/>
                    <a:pt x="2239" y="915"/>
                  </a:cubicBezTo>
                  <a:cubicBezTo>
                    <a:pt x="2063" y="280"/>
                    <a:pt x="1891" y="147"/>
                    <a:pt x="1880" y="1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459;p72">
              <a:extLst>
                <a:ext uri="{FF2B5EF4-FFF2-40B4-BE49-F238E27FC236}">
                  <a16:creationId xmlns:a16="http://schemas.microsoft.com/office/drawing/2014/main" id="{53EF805A-B82F-2218-C203-59C3F9AA1F4C}"/>
                </a:ext>
              </a:extLst>
            </p:cNvPr>
            <p:cNvSpPr/>
            <p:nvPr/>
          </p:nvSpPr>
          <p:spPr>
            <a:xfrm>
              <a:off x="4363480" y="4958536"/>
              <a:ext cx="405847" cy="144945"/>
            </a:xfrm>
            <a:custGeom>
              <a:avLst/>
              <a:gdLst/>
              <a:ahLst/>
              <a:cxnLst/>
              <a:rect l="l" t="t" r="r" b="b"/>
              <a:pathLst>
                <a:path w="774" h="277" extrusionOk="0">
                  <a:moveTo>
                    <a:pt x="375" y="265"/>
                  </a:moveTo>
                  <a:cubicBezTo>
                    <a:pt x="129" y="265"/>
                    <a:pt x="3" y="83"/>
                    <a:pt x="1" y="81"/>
                  </a:cubicBezTo>
                  <a:cubicBezTo>
                    <a:pt x="0" y="78"/>
                    <a:pt x="0" y="75"/>
                    <a:pt x="3" y="74"/>
                  </a:cubicBezTo>
                  <a:cubicBezTo>
                    <a:pt x="5" y="72"/>
                    <a:pt x="8" y="73"/>
                    <a:pt x="10" y="75"/>
                  </a:cubicBezTo>
                  <a:cubicBezTo>
                    <a:pt x="11" y="77"/>
                    <a:pt x="150" y="277"/>
                    <a:pt x="419" y="253"/>
                  </a:cubicBezTo>
                  <a:cubicBezTo>
                    <a:pt x="559" y="241"/>
                    <a:pt x="646" y="173"/>
                    <a:pt x="693" y="119"/>
                  </a:cubicBezTo>
                  <a:cubicBezTo>
                    <a:pt x="744" y="61"/>
                    <a:pt x="763" y="4"/>
                    <a:pt x="763" y="4"/>
                  </a:cubicBezTo>
                  <a:cubicBezTo>
                    <a:pt x="764" y="1"/>
                    <a:pt x="767" y="0"/>
                    <a:pt x="770" y="1"/>
                  </a:cubicBezTo>
                  <a:cubicBezTo>
                    <a:pt x="772" y="1"/>
                    <a:pt x="774" y="4"/>
                    <a:pt x="773" y="7"/>
                  </a:cubicBezTo>
                  <a:cubicBezTo>
                    <a:pt x="772" y="9"/>
                    <a:pt x="754" y="66"/>
                    <a:pt x="701" y="126"/>
                  </a:cubicBezTo>
                  <a:cubicBezTo>
                    <a:pt x="652" y="182"/>
                    <a:pt x="564" y="250"/>
                    <a:pt x="420" y="263"/>
                  </a:cubicBezTo>
                  <a:cubicBezTo>
                    <a:pt x="404" y="265"/>
                    <a:pt x="389" y="265"/>
                    <a:pt x="375" y="2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460;p72">
              <a:extLst>
                <a:ext uri="{FF2B5EF4-FFF2-40B4-BE49-F238E27FC236}">
                  <a16:creationId xmlns:a16="http://schemas.microsoft.com/office/drawing/2014/main" id="{3FA092DD-DF6B-9682-273F-1C8DD1E81CA7}"/>
                </a:ext>
              </a:extLst>
            </p:cNvPr>
            <p:cNvSpPr/>
            <p:nvPr/>
          </p:nvSpPr>
          <p:spPr>
            <a:xfrm>
              <a:off x="4959826" y="5329872"/>
              <a:ext cx="52457" cy="314739"/>
            </a:xfrm>
            <a:custGeom>
              <a:avLst/>
              <a:gdLst/>
              <a:ahLst/>
              <a:cxnLst/>
              <a:rect l="l" t="t" r="r" b="b"/>
              <a:pathLst>
                <a:path w="100" h="602" extrusionOk="0">
                  <a:moveTo>
                    <a:pt x="94" y="602"/>
                  </a:moveTo>
                  <a:cubicBezTo>
                    <a:pt x="92" y="602"/>
                    <a:pt x="89" y="600"/>
                    <a:pt x="89" y="59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99" y="596"/>
                    <a:pt x="99" y="596"/>
                    <a:pt x="99" y="596"/>
                  </a:cubicBezTo>
                  <a:cubicBezTo>
                    <a:pt x="100" y="599"/>
                    <a:pt x="98" y="601"/>
                    <a:pt x="95" y="602"/>
                  </a:cubicBezTo>
                  <a:lnTo>
                    <a:pt x="94" y="602"/>
                  </a:lnTo>
                  <a:close/>
                </a:path>
              </a:pathLst>
            </a:custGeom>
            <a:solidFill>
              <a:srgbClr val="D44D7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461;p72">
              <a:extLst>
                <a:ext uri="{FF2B5EF4-FFF2-40B4-BE49-F238E27FC236}">
                  <a16:creationId xmlns:a16="http://schemas.microsoft.com/office/drawing/2014/main" id="{7AB9036D-06D8-6A85-A59B-58580EA6A9DD}"/>
                </a:ext>
              </a:extLst>
            </p:cNvPr>
            <p:cNvSpPr/>
            <p:nvPr/>
          </p:nvSpPr>
          <p:spPr>
            <a:xfrm>
              <a:off x="4784511" y="4964057"/>
              <a:ext cx="168413" cy="320261"/>
            </a:xfrm>
            <a:custGeom>
              <a:avLst/>
              <a:gdLst/>
              <a:ahLst/>
              <a:cxnLst/>
              <a:rect l="l" t="t" r="r" b="b"/>
              <a:pathLst>
                <a:path w="321" h="610" extrusionOk="0">
                  <a:moveTo>
                    <a:pt x="315" y="610"/>
                  </a:moveTo>
                  <a:cubicBezTo>
                    <a:pt x="313" y="610"/>
                    <a:pt x="311" y="609"/>
                    <a:pt x="310" y="606"/>
                  </a:cubicBezTo>
                  <a:cubicBezTo>
                    <a:pt x="310" y="602"/>
                    <a:pt x="246" y="227"/>
                    <a:pt x="203" y="164"/>
                  </a:cubicBezTo>
                  <a:cubicBezTo>
                    <a:pt x="159" y="100"/>
                    <a:pt x="5" y="11"/>
                    <a:pt x="4" y="10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15" y="5"/>
                    <a:pt x="166" y="93"/>
                    <a:pt x="211" y="158"/>
                  </a:cubicBezTo>
                  <a:cubicBezTo>
                    <a:pt x="256" y="223"/>
                    <a:pt x="318" y="589"/>
                    <a:pt x="320" y="604"/>
                  </a:cubicBezTo>
                  <a:cubicBezTo>
                    <a:pt x="321" y="607"/>
                    <a:pt x="319" y="610"/>
                    <a:pt x="316" y="610"/>
                  </a:cubicBezTo>
                  <a:lnTo>
                    <a:pt x="315" y="61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462;p72">
              <a:extLst>
                <a:ext uri="{FF2B5EF4-FFF2-40B4-BE49-F238E27FC236}">
                  <a16:creationId xmlns:a16="http://schemas.microsoft.com/office/drawing/2014/main" id="{ABC88501-735A-9951-BC54-CCD6A9DFDEAE}"/>
                </a:ext>
              </a:extLst>
            </p:cNvPr>
            <p:cNvSpPr/>
            <p:nvPr/>
          </p:nvSpPr>
          <p:spPr>
            <a:xfrm>
              <a:off x="4170219" y="6013186"/>
              <a:ext cx="888997" cy="209826"/>
            </a:xfrm>
            <a:custGeom>
              <a:avLst/>
              <a:gdLst/>
              <a:ahLst/>
              <a:cxnLst/>
              <a:rect l="l" t="t" r="r" b="b"/>
              <a:pathLst>
                <a:path w="1696" h="399" extrusionOk="0">
                  <a:moveTo>
                    <a:pt x="706" y="223"/>
                  </a:moveTo>
                  <a:cubicBezTo>
                    <a:pt x="491" y="223"/>
                    <a:pt x="253" y="193"/>
                    <a:pt x="4" y="112"/>
                  </a:cubicBezTo>
                  <a:cubicBezTo>
                    <a:pt x="2" y="111"/>
                    <a:pt x="0" y="108"/>
                    <a:pt x="1" y="106"/>
                  </a:cubicBezTo>
                  <a:cubicBezTo>
                    <a:pt x="2" y="103"/>
                    <a:pt x="5" y="101"/>
                    <a:pt x="7" y="102"/>
                  </a:cubicBezTo>
                  <a:cubicBezTo>
                    <a:pt x="912" y="399"/>
                    <a:pt x="1681" y="6"/>
                    <a:pt x="1688" y="2"/>
                  </a:cubicBezTo>
                  <a:cubicBezTo>
                    <a:pt x="1691" y="0"/>
                    <a:pt x="1694" y="1"/>
                    <a:pt x="1695" y="4"/>
                  </a:cubicBezTo>
                  <a:cubicBezTo>
                    <a:pt x="1696" y="6"/>
                    <a:pt x="1695" y="9"/>
                    <a:pt x="1693" y="11"/>
                  </a:cubicBezTo>
                  <a:cubicBezTo>
                    <a:pt x="1687" y="14"/>
                    <a:pt x="1278" y="223"/>
                    <a:pt x="706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463;p72">
              <a:extLst>
                <a:ext uri="{FF2B5EF4-FFF2-40B4-BE49-F238E27FC236}">
                  <a16:creationId xmlns:a16="http://schemas.microsoft.com/office/drawing/2014/main" id="{0B3050AC-9510-C35C-C9B1-6F6FEC9FF5A0}"/>
                </a:ext>
              </a:extLst>
            </p:cNvPr>
            <p:cNvSpPr/>
            <p:nvPr/>
          </p:nvSpPr>
          <p:spPr>
            <a:xfrm>
              <a:off x="4333110" y="5774371"/>
              <a:ext cx="390663" cy="200163"/>
            </a:xfrm>
            <a:custGeom>
              <a:avLst/>
              <a:gdLst/>
              <a:ahLst/>
              <a:cxnLst/>
              <a:rect l="l" t="t" r="r" b="b"/>
              <a:pathLst>
                <a:path w="744" h="383" extrusionOk="0">
                  <a:moveTo>
                    <a:pt x="738" y="383"/>
                  </a:moveTo>
                  <a:cubicBezTo>
                    <a:pt x="738" y="383"/>
                    <a:pt x="737" y="383"/>
                    <a:pt x="737" y="383"/>
                  </a:cubicBezTo>
                  <a:cubicBezTo>
                    <a:pt x="475" y="296"/>
                    <a:pt x="228" y="170"/>
                    <a:pt x="3" y="10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1"/>
                    <a:pt x="7" y="0"/>
                    <a:pt x="9" y="2"/>
                  </a:cubicBezTo>
                  <a:cubicBezTo>
                    <a:pt x="233" y="161"/>
                    <a:pt x="479" y="286"/>
                    <a:pt x="740" y="373"/>
                  </a:cubicBezTo>
                  <a:cubicBezTo>
                    <a:pt x="743" y="374"/>
                    <a:pt x="744" y="377"/>
                    <a:pt x="743" y="380"/>
                  </a:cubicBezTo>
                  <a:cubicBezTo>
                    <a:pt x="742" y="382"/>
                    <a:pt x="740" y="383"/>
                    <a:pt x="738" y="3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464;p72">
              <a:extLst>
                <a:ext uri="{FF2B5EF4-FFF2-40B4-BE49-F238E27FC236}">
                  <a16:creationId xmlns:a16="http://schemas.microsoft.com/office/drawing/2014/main" id="{EB73F116-B9F9-431F-609E-3624E8C10673}"/>
                </a:ext>
              </a:extLst>
            </p:cNvPr>
            <p:cNvSpPr/>
            <p:nvPr/>
          </p:nvSpPr>
          <p:spPr>
            <a:xfrm>
              <a:off x="3993524" y="5474817"/>
              <a:ext cx="229152" cy="73163"/>
            </a:xfrm>
            <a:custGeom>
              <a:avLst/>
              <a:gdLst/>
              <a:ahLst/>
              <a:cxnLst/>
              <a:rect l="l" t="t" r="r" b="b"/>
              <a:pathLst>
                <a:path w="438" h="139" extrusionOk="0">
                  <a:moveTo>
                    <a:pt x="341" y="114"/>
                  </a:moveTo>
                  <a:cubicBezTo>
                    <a:pt x="251" y="114"/>
                    <a:pt x="112" y="97"/>
                    <a:pt x="3" y="9"/>
                  </a:cubicBezTo>
                  <a:cubicBezTo>
                    <a:pt x="1" y="8"/>
                    <a:pt x="0" y="4"/>
                    <a:pt x="2" y="2"/>
                  </a:cubicBezTo>
                  <a:cubicBezTo>
                    <a:pt x="4" y="0"/>
                    <a:pt x="7" y="0"/>
                    <a:pt x="9" y="1"/>
                  </a:cubicBezTo>
                  <a:cubicBezTo>
                    <a:pt x="181" y="139"/>
                    <a:pt x="429" y="98"/>
                    <a:pt x="431" y="97"/>
                  </a:cubicBezTo>
                  <a:cubicBezTo>
                    <a:pt x="434" y="97"/>
                    <a:pt x="437" y="99"/>
                    <a:pt x="437" y="102"/>
                  </a:cubicBezTo>
                  <a:cubicBezTo>
                    <a:pt x="438" y="104"/>
                    <a:pt x="436" y="107"/>
                    <a:pt x="433" y="108"/>
                  </a:cubicBezTo>
                  <a:cubicBezTo>
                    <a:pt x="432" y="108"/>
                    <a:pt x="396" y="114"/>
                    <a:pt x="341" y="1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465;p72">
              <a:extLst>
                <a:ext uri="{FF2B5EF4-FFF2-40B4-BE49-F238E27FC236}">
                  <a16:creationId xmlns:a16="http://schemas.microsoft.com/office/drawing/2014/main" id="{D85DBEC1-F502-E369-D723-2D1F740427F7}"/>
                </a:ext>
              </a:extLst>
            </p:cNvPr>
            <p:cNvSpPr/>
            <p:nvPr/>
          </p:nvSpPr>
          <p:spPr>
            <a:xfrm>
              <a:off x="4214393" y="5012372"/>
              <a:ext cx="143565" cy="528705"/>
            </a:xfrm>
            <a:custGeom>
              <a:avLst/>
              <a:gdLst/>
              <a:ahLst/>
              <a:cxnLst/>
              <a:rect l="l" t="t" r="r" b="b"/>
              <a:pathLst>
                <a:path w="272" h="1007" extrusionOk="0">
                  <a:moveTo>
                    <a:pt x="6" y="1007"/>
                  </a:moveTo>
                  <a:cubicBezTo>
                    <a:pt x="5" y="1007"/>
                    <a:pt x="5" y="1007"/>
                    <a:pt x="5" y="1007"/>
                  </a:cubicBezTo>
                  <a:cubicBezTo>
                    <a:pt x="2" y="1007"/>
                    <a:pt x="0" y="1004"/>
                    <a:pt x="1" y="1001"/>
                  </a:cubicBezTo>
                  <a:cubicBezTo>
                    <a:pt x="1" y="997"/>
                    <a:pt x="27" y="617"/>
                    <a:pt x="70" y="437"/>
                  </a:cubicBezTo>
                  <a:cubicBezTo>
                    <a:pt x="115" y="258"/>
                    <a:pt x="260" y="6"/>
                    <a:pt x="262" y="3"/>
                  </a:cubicBezTo>
                  <a:cubicBezTo>
                    <a:pt x="263" y="1"/>
                    <a:pt x="266" y="0"/>
                    <a:pt x="269" y="1"/>
                  </a:cubicBezTo>
                  <a:cubicBezTo>
                    <a:pt x="271" y="3"/>
                    <a:pt x="272" y="6"/>
                    <a:pt x="270" y="8"/>
                  </a:cubicBezTo>
                  <a:cubicBezTo>
                    <a:pt x="269" y="11"/>
                    <a:pt x="124" y="261"/>
                    <a:pt x="80" y="440"/>
                  </a:cubicBezTo>
                  <a:cubicBezTo>
                    <a:pt x="37" y="618"/>
                    <a:pt x="11" y="998"/>
                    <a:pt x="11" y="1002"/>
                  </a:cubicBezTo>
                  <a:cubicBezTo>
                    <a:pt x="11" y="1005"/>
                    <a:pt x="8" y="1007"/>
                    <a:pt x="6" y="10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466;p72">
              <a:extLst>
                <a:ext uri="{FF2B5EF4-FFF2-40B4-BE49-F238E27FC236}">
                  <a16:creationId xmlns:a16="http://schemas.microsoft.com/office/drawing/2014/main" id="{4EC639F5-75EF-BBA0-D07B-80727FCD2A5A}"/>
                </a:ext>
              </a:extLst>
            </p:cNvPr>
            <p:cNvSpPr/>
            <p:nvPr/>
          </p:nvSpPr>
          <p:spPr>
            <a:xfrm>
              <a:off x="4832827" y="4420167"/>
              <a:ext cx="220870" cy="327163"/>
            </a:xfrm>
            <a:custGeom>
              <a:avLst/>
              <a:gdLst/>
              <a:ahLst/>
              <a:cxnLst/>
              <a:rect l="l" t="t" r="r" b="b"/>
              <a:pathLst>
                <a:path w="420" h="624" extrusionOk="0">
                  <a:moveTo>
                    <a:pt x="0" y="433"/>
                  </a:moveTo>
                  <a:cubicBezTo>
                    <a:pt x="16" y="114"/>
                    <a:pt x="16" y="114"/>
                    <a:pt x="16" y="114"/>
                  </a:cubicBezTo>
                  <a:cubicBezTo>
                    <a:pt x="16" y="114"/>
                    <a:pt x="384" y="0"/>
                    <a:pt x="402" y="303"/>
                  </a:cubicBezTo>
                  <a:cubicBezTo>
                    <a:pt x="420" y="606"/>
                    <a:pt x="101" y="624"/>
                    <a:pt x="0" y="433"/>
                  </a:cubicBezTo>
                  <a:close/>
                </a:path>
              </a:pathLst>
            </a:custGeom>
            <a:solidFill>
              <a:srgbClr val="F189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467;p72">
              <a:extLst>
                <a:ext uri="{FF2B5EF4-FFF2-40B4-BE49-F238E27FC236}">
                  <a16:creationId xmlns:a16="http://schemas.microsoft.com/office/drawing/2014/main" id="{D6C2EDD8-80BE-823C-6479-178018962920}"/>
                </a:ext>
              </a:extLst>
            </p:cNvPr>
            <p:cNvSpPr/>
            <p:nvPr/>
          </p:nvSpPr>
          <p:spPr>
            <a:xfrm>
              <a:off x="4848011" y="4515417"/>
              <a:ext cx="171173" cy="140804"/>
            </a:xfrm>
            <a:custGeom>
              <a:avLst/>
              <a:gdLst/>
              <a:ahLst/>
              <a:cxnLst/>
              <a:rect l="l" t="t" r="r" b="b"/>
              <a:pathLst>
                <a:path w="328" h="269" extrusionOk="0">
                  <a:moveTo>
                    <a:pt x="77" y="269"/>
                  </a:moveTo>
                  <a:cubicBezTo>
                    <a:pt x="78" y="269"/>
                    <a:pt x="79" y="269"/>
                    <a:pt x="79" y="268"/>
                  </a:cubicBezTo>
                  <a:cubicBezTo>
                    <a:pt x="82" y="267"/>
                    <a:pt x="84" y="263"/>
                    <a:pt x="82" y="260"/>
                  </a:cubicBezTo>
                  <a:cubicBezTo>
                    <a:pt x="82" y="259"/>
                    <a:pt x="16" y="113"/>
                    <a:pt x="117" y="45"/>
                  </a:cubicBezTo>
                  <a:cubicBezTo>
                    <a:pt x="152" y="21"/>
                    <a:pt x="187" y="12"/>
                    <a:pt x="221" y="19"/>
                  </a:cubicBezTo>
                  <a:cubicBezTo>
                    <a:pt x="280" y="32"/>
                    <a:pt x="315" y="87"/>
                    <a:pt x="316" y="88"/>
                  </a:cubicBezTo>
                  <a:cubicBezTo>
                    <a:pt x="318" y="90"/>
                    <a:pt x="321" y="91"/>
                    <a:pt x="324" y="89"/>
                  </a:cubicBezTo>
                  <a:cubicBezTo>
                    <a:pt x="327" y="88"/>
                    <a:pt x="328" y="84"/>
                    <a:pt x="326" y="81"/>
                  </a:cubicBezTo>
                  <a:cubicBezTo>
                    <a:pt x="325" y="79"/>
                    <a:pt x="288" y="21"/>
                    <a:pt x="224" y="7"/>
                  </a:cubicBezTo>
                  <a:cubicBezTo>
                    <a:pt x="187" y="0"/>
                    <a:pt x="148" y="9"/>
                    <a:pt x="110" y="35"/>
                  </a:cubicBezTo>
                  <a:cubicBezTo>
                    <a:pt x="0" y="109"/>
                    <a:pt x="71" y="264"/>
                    <a:pt x="71" y="265"/>
                  </a:cubicBezTo>
                  <a:cubicBezTo>
                    <a:pt x="72" y="268"/>
                    <a:pt x="75" y="269"/>
                    <a:pt x="77" y="2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468;p72">
              <a:extLst>
                <a:ext uri="{FF2B5EF4-FFF2-40B4-BE49-F238E27FC236}">
                  <a16:creationId xmlns:a16="http://schemas.microsoft.com/office/drawing/2014/main" id="{3E60613E-4409-C1EE-A51E-C4B0A389CDB6}"/>
                </a:ext>
              </a:extLst>
            </p:cNvPr>
            <p:cNvSpPr/>
            <p:nvPr/>
          </p:nvSpPr>
          <p:spPr>
            <a:xfrm>
              <a:off x="4872859" y="4548547"/>
              <a:ext cx="96630" cy="45554"/>
            </a:xfrm>
            <a:custGeom>
              <a:avLst/>
              <a:gdLst/>
              <a:ahLst/>
              <a:cxnLst/>
              <a:rect l="l" t="t" r="r" b="b"/>
              <a:pathLst>
                <a:path w="184" h="88" extrusionOk="0">
                  <a:moveTo>
                    <a:pt x="178" y="86"/>
                  </a:moveTo>
                  <a:cubicBezTo>
                    <a:pt x="179" y="86"/>
                    <a:pt x="181" y="85"/>
                    <a:pt x="182" y="83"/>
                  </a:cubicBezTo>
                  <a:cubicBezTo>
                    <a:pt x="184" y="81"/>
                    <a:pt x="184" y="77"/>
                    <a:pt x="181" y="75"/>
                  </a:cubicBezTo>
                  <a:cubicBezTo>
                    <a:pt x="180" y="74"/>
                    <a:pt x="78" y="0"/>
                    <a:pt x="3" y="77"/>
                  </a:cubicBezTo>
                  <a:cubicBezTo>
                    <a:pt x="0" y="79"/>
                    <a:pt x="0" y="83"/>
                    <a:pt x="3" y="85"/>
                  </a:cubicBezTo>
                  <a:cubicBezTo>
                    <a:pt x="5" y="88"/>
                    <a:pt x="9" y="88"/>
                    <a:pt x="11" y="85"/>
                  </a:cubicBezTo>
                  <a:cubicBezTo>
                    <a:pt x="79" y="16"/>
                    <a:pt x="173" y="84"/>
                    <a:pt x="174" y="85"/>
                  </a:cubicBezTo>
                  <a:cubicBezTo>
                    <a:pt x="175" y="85"/>
                    <a:pt x="176" y="86"/>
                    <a:pt x="178" y="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469;p72">
              <a:extLst>
                <a:ext uri="{FF2B5EF4-FFF2-40B4-BE49-F238E27FC236}">
                  <a16:creationId xmlns:a16="http://schemas.microsoft.com/office/drawing/2014/main" id="{03A07BD0-4F89-94EE-0209-95F57DA94943}"/>
                </a:ext>
              </a:extLst>
            </p:cNvPr>
            <p:cNvSpPr/>
            <p:nvPr/>
          </p:nvSpPr>
          <p:spPr>
            <a:xfrm>
              <a:off x="4022513" y="3988092"/>
              <a:ext cx="917989" cy="956641"/>
            </a:xfrm>
            <a:custGeom>
              <a:avLst/>
              <a:gdLst/>
              <a:ahLst/>
              <a:cxnLst/>
              <a:rect l="l" t="t" r="r" b="b"/>
              <a:pathLst>
                <a:path w="1749" h="1822" extrusionOk="0">
                  <a:moveTo>
                    <a:pt x="1626" y="341"/>
                  </a:moveTo>
                  <a:cubicBezTo>
                    <a:pt x="1626" y="341"/>
                    <a:pt x="1743" y="642"/>
                    <a:pt x="1746" y="1082"/>
                  </a:cubicBezTo>
                  <a:cubicBezTo>
                    <a:pt x="1749" y="1425"/>
                    <a:pt x="1478" y="1763"/>
                    <a:pt x="1059" y="1794"/>
                  </a:cubicBezTo>
                  <a:cubicBezTo>
                    <a:pt x="665" y="1822"/>
                    <a:pt x="255" y="1667"/>
                    <a:pt x="128" y="1115"/>
                  </a:cubicBezTo>
                  <a:cubicBezTo>
                    <a:pt x="0" y="564"/>
                    <a:pt x="202" y="322"/>
                    <a:pt x="702" y="195"/>
                  </a:cubicBezTo>
                  <a:cubicBezTo>
                    <a:pt x="1202" y="68"/>
                    <a:pt x="1521" y="0"/>
                    <a:pt x="1626" y="341"/>
                  </a:cubicBezTo>
                  <a:close/>
                </a:path>
              </a:pathLst>
            </a:custGeom>
            <a:solidFill>
              <a:srgbClr val="F189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70;p72">
              <a:extLst>
                <a:ext uri="{FF2B5EF4-FFF2-40B4-BE49-F238E27FC236}">
                  <a16:creationId xmlns:a16="http://schemas.microsoft.com/office/drawing/2014/main" id="{204BEE51-5F9A-FA72-DFDF-5ADCA8E0C20F}"/>
                </a:ext>
              </a:extLst>
            </p:cNvPr>
            <p:cNvSpPr/>
            <p:nvPr/>
          </p:nvSpPr>
          <p:spPr>
            <a:xfrm>
              <a:off x="4025274" y="4471243"/>
              <a:ext cx="218109" cy="325782"/>
            </a:xfrm>
            <a:custGeom>
              <a:avLst/>
              <a:gdLst/>
              <a:ahLst/>
              <a:cxnLst/>
              <a:rect l="l" t="t" r="r" b="b"/>
              <a:pathLst>
                <a:path w="417" h="620" extrusionOk="0">
                  <a:moveTo>
                    <a:pt x="417" y="427"/>
                  </a:moveTo>
                  <a:cubicBezTo>
                    <a:pt x="355" y="144"/>
                    <a:pt x="355" y="144"/>
                    <a:pt x="355" y="144"/>
                  </a:cubicBezTo>
                  <a:cubicBezTo>
                    <a:pt x="355" y="144"/>
                    <a:pt x="26" y="0"/>
                    <a:pt x="13" y="304"/>
                  </a:cubicBezTo>
                  <a:cubicBezTo>
                    <a:pt x="0" y="607"/>
                    <a:pt x="319" y="620"/>
                    <a:pt x="417" y="427"/>
                  </a:cubicBezTo>
                  <a:close/>
                </a:path>
              </a:pathLst>
            </a:custGeom>
            <a:solidFill>
              <a:srgbClr val="F189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471;p72">
              <a:extLst>
                <a:ext uri="{FF2B5EF4-FFF2-40B4-BE49-F238E27FC236}">
                  <a16:creationId xmlns:a16="http://schemas.microsoft.com/office/drawing/2014/main" id="{AF9B6D19-3CB3-0056-F04B-3FDCA315C6A1}"/>
                </a:ext>
              </a:extLst>
            </p:cNvPr>
            <p:cNvSpPr/>
            <p:nvPr/>
          </p:nvSpPr>
          <p:spPr>
            <a:xfrm>
              <a:off x="4057024" y="4565112"/>
              <a:ext cx="171173" cy="139423"/>
            </a:xfrm>
            <a:custGeom>
              <a:avLst/>
              <a:gdLst/>
              <a:ahLst/>
              <a:cxnLst/>
              <a:rect l="l" t="t" r="r" b="b"/>
              <a:pathLst>
                <a:path w="328" h="267" extrusionOk="0">
                  <a:moveTo>
                    <a:pt x="254" y="267"/>
                  </a:moveTo>
                  <a:cubicBezTo>
                    <a:pt x="253" y="267"/>
                    <a:pt x="252" y="267"/>
                    <a:pt x="251" y="267"/>
                  </a:cubicBezTo>
                  <a:cubicBezTo>
                    <a:pt x="248" y="266"/>
                    <a:pt x="247" y="262"/>
                    <a:pt x="248" y="259"/>
                  </a:cubicBezTo>
                  <a:cubicBezTo>
                    <a:pt x="249" y="257"/>
                    <a:pt x="312" y="111"/>
                    <a:pt x="210" y="44"/>
                  </a:cubicBezTo>
                  <a:cubicBezTo>
                    <a:pt x="174" y="21"/>
                    <a:pt x="139" y="13"/>
                    <a:pt x="105" y="20"/>
                  </a:cubicBezTo>
                  <a:cubicBezTo>
                    <a:pt x="47" y="33"/>
                    <a:pt x="12" y="89"/>
                    <a:pt x="12" y="90"/>
                  </a:cubicBezTo>
                  <a:cubicBezTo>
                    <a:pt x="10" y="93"/>
                    <a:pt x="6" y="94"/>
                    <a:pt x="3" y="92"/>
                  </a:cubicBezTo>
                  <a:cubicBezTo>
                    <a:pt x="1" y="90"/>
                    <a:pt x="0" y="87"/>
                    <a:pt x="1" y="84"/>
                  </a:cubicBezTo>
                  <a:cubicBezTo>
                    <a:pt x="3" y="81"/>
                    <a:pt x="39" y="23"/>
                    <a:pt x="102" y="8"/>
                  </a:cubicBezTo>
                  <a:cubicBezTo>
                    <a:pt x="139" y="0"/>
                    <a:pt x="178" y="9"/>
                    <a:pt x="217" y="34"/>
                  </a:cubicBezTo>
                  <a:cubicBezTo>
                    <a:pt x="328" y="107"/>
                    <a:pt x="260" y="262"/>
                    <a:pt x="259" y="264"/>
                  </a:cubicBezTo>
                  <a:cubicBezTo>
                    <a:pt x="258" y="266"/>
                    <a:pt x="256" y="267"/>
                    <a:pt x="254" y="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472;p72">
              <a:extLst>
                <a:ext uri="{FF2B5EF4-FFF2-40B4-BE49-F238E27FC236}">
                  <a16:creationId xmlns:a16="http://schemas.microsoft.com/office/drawing/2014/main" id="{E7975708-E8AF-7780-FBF8-AB189FCCBF47}"/>
                </a:ext>
              </a:extLst>
            </p:cNvPr>
            <p:cNvSpPr/>
            <p:nvPr/>
          </p:nvSpPr>
          <p:spPr>
            <a:xfrm>
              <a:off x="4106719" y="4598243"/>
              <a:ext cx="96630" cy="45554"/>
            </a:xfrm>
            <a:custGeom>
              <a:avLst/>
              <a:gdLst/>
              <a:ahLst/>
              <a:cxnLst/>
              <a:rect l="l" t="t" r="r" b="b"/>
              <a:pathLst>
                <a:path w="184" h="87" extrusionOk="0">
                  <a:moveTo>
                    <a:pt x="7" y="87"/>
                  </a:moveTo>
                  <a:cubicBezTo>
                    <a:pt x="5" y="87"/>
                    <a:pt x="3" y="86"/>
                    <a:pt x="2" y="84"/>
                  </a:cubicBezTo>
                  <a:cubicBezTo>
                    <a:pt x="0" y="82"/>
                    <a:pt x="1" y="78"/>
                    <a:pt x="3" y="76"/>
                  </a:cubicBezTo>
                  <a:cubicBezTo>
                    <a:pt x="4" y="75"/>
                    <a:pt x="106" y="0"/>
                    <a:pt x="182" y="75"/>
                  </a:cubicBezTo>
                  <a:cubicBezTo>
                    <a:pt x="184" y="77"/>
                    <a:pt x="184" y="81"/>
                    <a:pt x="182" y="84"/>
                  </a:cubicBezTo>
                  <a:cubicBezTo>
                    <a:pt x="180" y="86"/>
                    <a:pt x="176" y="86"/>
                    <a:pt x="173" y="84"/>
                  </a:cubicBezTo>
                  <a:cubicBezTo>
                    <a:pt x="105" y="16"/>
                    <a:pt x="12" y="85"/>
                    <a:pt x="11" y="86"/>
                  </a:cubicBezTo>
                  <a:cubicBezTo>
                    <a:pt x="10" y="86"/>
                    <a:pt x="8" y="87"/>
                    <a:pt x="7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473;p72">
              <a:extLst>
                <a:ext uri="{FF2B5EF4-FFF2-40B4-BE49-F238E27FC236}">
                  <a16:creationId xmlns:a16="http://schemas.microsoft.com/office/drawing/2014/main" id="{2DA3CD52-990B-FA95-9900-61ED101B9BBF}"/>
                </a:ext>
              </a:extLst>
            </p:cNvPr>
            <p:cNvSpPr/>
            <p:nvPr/>
          </p:nvSpPr>
          <p:spPr>
            <a:xfrm>
              <a:off x="3907937" y="3881798"/>
              <a:ext cx="1167843" cy="652945"/>
            </a:xfrm>
            <a:custGeom>
              <a:avLst/>
              <a:gdLst/>
              <a:ahLst/>
              <a:cxnLst/>
              <a:rect l="l" t="t" r="r" b="b"/>
              <a:pathLst>
                <a:path w="2226" h="1243" extrusionOk="0">
                  <a:moveTo>
                    <a:pt x="1020" y="179"/>
                  </a:moveTo>
                  <a:cubicBezTo>
                    <a:pt x="1020" y="179"/>
                    <a:pt x="0" y="104"/>
                    <a:pt x="308" y="1243"/>
                  </a:cubicBezTo>
                  <a:cubicBezTo>
                    <a:pt x="308" y="1243"/>
                    <a:pt x="373" y="1230"/>
                    <a:pt x="452" y="1176"/>
                  </a:cubicBezTo>
                  <a:cubicBezTo>
                    <a:pt x="468" y="1165"/>
                    <a:pt x="494" y="1079"/>
                    <a:pt x="515" y="1069"/>
                  </a:cubicBezTo>
                  <a:cubicBezTo>
                    <a:pt x="543" y="1056"/>
                    <a:pt x="601" y="1013"/>
                    <a:pt x="637" y="998"/>
                  </a:cubicBezTo>
                  <a:cubicBezTo>
                    <a:pt x="637" y="998"/>
                    <a:pt x="631" y="834"/>
                    <a:pt x="659" y="823"/>
                  </a:cubicBezTo>
                  <a:cubicBezTo>
                    <a:pt x="681" y="815"/>
                    <a:pt x="735" y="978"/>
                    <a:pt x="759" y="970"/>
                  </a:cubicBezTo>
                  <a:cubicBezTo>
                    <a:pt x="895" y="924"/>
                    <a:pt x="1140" y="903"/>
                    <a:pt x="1324" y="897"/>
                  </a:cubicBezTo>
                  <a:cubicBezTo>
                    <a:pt x="1354" y="896"/>
                    <a:pt x="1366" y="579"/>
                    <a:pt x="1397" y="580"/>
                  </a:cubicBezTo>
                  <a:cubicBezTo>
                    <a:pt x="1427" y="581"/>
                    <a:pt x="1533" y="886"/>
                    <a:pt x="1564" y="889"/>
                  </a:cubicBezTo>
                  <a:cubicBezTo>
                    <a:pt x="1610" y="893"/>
                    <a:pt x="1680" y="917"/>
                    <a:pt x="1711" y="927"/>
                  </a:cubicBezTo>
                  <a:cubicBezTo>
                    <a:pt x="1711" y="927"/>
                    <a:pt x="1694" y="744"/>
                    <a:pt x="1715" y="754"/>
                  </a:cubicBezTo>
                  <a:cubicBezTo>
                    <a:pt x="1736" y="764"/>
                    <a:pt x="1782" y="958"/>
                    <a:pt x="1808" y="971"/>
                  </a:cubicBezTo>
                  <a:cubicBezTo>
                    <a:pt x="1827" y="980"/>
                    <a:pt x="1848" y="989"/>
                    <a:pt x="1872" y="999"/>
                  </a:cubicBezTo>
                  <a:cubicBezTo>
                    <a:pt x="1890" y="1007"/>
                    <a:pt x="1880" y="1071"/>
                    <a:pt x="1898" y="1080"/>
                  </a:cubicBezTo>
                  <a:cubicBezTo>
                    <a:pt x="1963" y="1111"/>
                    <a:pt x="2051" y="1104"/>
                    <a:pt x="2068" y="1126"/>
                  </a:cubicBezTo>
                  <a:cubicBezTo>
                    <a:pt x="2085" y="1149"/>
                    <a:pt x="2226" y="612"/>
                    <a:pt x="1930" y="337"/>
                  </a:cubicBezTo>
                  <a:cubicBezTo>
                    <a:pt x="1567" y="0"/>
                    <a:pt x="1222" y="89"/>
                    <a:pt x="1020" y="1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474;p72">
              <a:extLst>
                <a:ext uri="{FF2B5EF4-FFF2-40B4-BE49-F238E27FC236}">
                  <a16:creationId xmlns:a16="http://schemas.microsoft.com/office/drawing/2014/main" id="{7C8CA210-5004-168C-C018-170E47AC395F}"/>
                </a:ext>
              </a:extLst>
            </p:cNvPr>
            <p:cNvSpPr/>
            <p:nvPr/>
          </p:nvSpPr>
          <p:spPr>
            <a:xfrm>
              <a:off x="3840296" y="5415459"/>
              <a:ext cx="749575" cy="546651"/>
            </a:xfrm>
            <a:custGeom>
              <a:avLst/>
              <a:gdLst/>
              <a:ahLst/>
              <a:cxnLst/>
              <a:rect l="l" t="t" r="r" b="b"/>
              <a:pathLst>
                <a:path w="1429" h="1042" extrusionOk="0">
                  <a:moveTo>
                    <a:pt x="253" y="839"/>
                  </a:moveTo>
                  <a:cubicBezTo>
                    <a:pt x="503" y="1042"/>
                    <a:pt x="814" y="563"/>
                    <a:pt x="967" y="408"/>
                  </a:cubicBezTo>
                  <a:cubicBezTo>
                    <a:pt x="1086" y="442"/>
                    <a:pt x="1299" y="479"/>
                    <a:pt x="1312" y="445"/>
                  </a:cubicBezTo>
                  <a:cubicBezTo>
                    <a:pt x="1327" y="406"/>
                    <a:pt x="1154" y="349"/>
                    <a:pt x="1154" y="349"/>
                  </a:cubicBezTo>
                  <a:cubicBezTo>
                    <a:pt x="1154" y="349"/>
                    <a:pt x="1368" y="402"/>
                    <a:pt x="1380" y="363"/>
                  </a:cubicBezTo>
                  <a:cubicBezTo>
                    <a:pt x="1392" y="324"/>
                    <a:pt x="1168" y="278"/>
                    <a:pt x="1168" y="278"/>
                  </a:cubicBezTo>
                  <a:cubicBezTo>
                    <a:pt x="1168" y="278"/>
                    <a:pt x="1394" y="308"/>
                    <a:pt x="1408" y="272"/>
                  </a:cubicBezTo>
                  <a:cubicBezTo>
                    <a:pt x="1429" y="210"/>
                    <a:pt x="1161" y="203"/>
                    <a:pt x="1161" y="203"/>
                  </a:cubicBezTo>
                  <a:cubicBezTo>
                    <a:pt x="1161" y="203"/>
                    <a:pt x="1376" y="183"/>
                    <a:pt x="1378" y="135"/>
                  </a:cubicBezTo>
                  <a:cubicBezTo>
                    <a:pt x="1380" y="88"/>
                    <a:pt x="1102" y="119"/>
                    <a:pt x="1102" y="119"/>
                  </a:cubicBezTo>
                  <a:cubicBezTo>
                    <a:pt x="1102" y="119"/>
                    <a:pt x="1217" y="68"/>
                    <a:pt x="1170" y="34"/>
                  </a:cubicBezTo>
                  <a:cubicBezTo>
                    <a:pt x="1122" y="0"/>
                    <a:pt x="880" y="113"/>
                    <a:pt x="880" y="113"/>
                  </a:cubicBezTo>
                  <a:cubicBezTo>
                    <a:pt x="276" y="427"/>
                    <a:pt x="276" y="427"/>
                    <a:pt x="276" y="427"/>
                  </a:cubicBezTo>
                  <a:cubicBezTo>
                    <a:pt x="276" y="427"/>
                    <a:pt x="0" y="635"/>
                    <a:pt x="253" y="839"/>
                  </a:cubicBezTo>
                  <a:close/>
                </a:path>
              </a:pathLst>
            </a:custGeom>
            <a:solidFill>
              <a:srgbClr val="F189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475;p72">
              <a:extLst>
                <a:ext uri="{FF2B5EF4-FFF2-40B4-BE49-F238E27FC236}">
                  <a16:creationId xmlns:a16="http://schemas.microsoft.com/office/drawing/2014/main" id="{42A7C873-2203-3546-C131-337DCEC4E14A}"/>
                </a:ext>
              </a:extLst>
            </p:cNvPr>
            <p:cNvSpPr/>
            <p:nvPr/>
          </p:nvSpPr>
          <p:spPr>
            <a:xfrm>
              <a:off x="4718251" y="5118666"/>
              <a:ext cx="233293" cy="619815"/>
            </a:xfrm>
            <a:custGeom>
              <a:avLst/>
              <a:gdLst/>
              <a:ahLst/>
              <a:cxnLst/>
              <a:rect l="l" t="t" r="r" b="b"/>
              <a:pathLst>
                <a:path w="446" h="1181" extrusionOk="0">
                  <a:moveTo>
                    <a:pt x="84" y="1170"/>
                  </a:moveTo>
                  <a:cubicBezTo>
                    <a:pt x="82" y="1176"/>
                    <a:pt x="75" y="1181"/>
                    <a:pt x="68" y="1180"/>
                  </a:cubicBezTo>
                  <a:cubicBezTo>
                    <a:pt x="58" y="1179"/>
                    <a:pt x="47" y="1177"/>
                    <a:pt x="34" y="1173"/>
                  </a:cubicBezTo>
                  <a:cubicBezTo>
                    <a:pt x="24" y="1169"/>
                    <a:pt x="16" y="1165"/>
                    <a:pt x="9" y="1161"/>
                  </a:cubicBezTo>
                  <a:cubicBezTo>
                    <a:pt x="2" y="1158"/>
                    <a:pt x="0" y="1150"/>
                    <a:pt x="2" y="1143"/>
                  </a:cubicBezTo>
                  <a:cubicBezTo>
                    <a:pt x="122" y="762"/>
                    <a:pt x="243" y="381"/>
                    <a:pt x="364" y="0"/>
                  </a:cubicBezTo>
                  <a:cubicBezTo>
                    <a:pt x="446" y="26"/>
                    <a:pt x="446" y="26"/>
                    <a:pt x="446" y="26"/>
                  </a:cubicBezTo>
                  <a:lnTo>
                    <a:pt x="84" y="11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476;p72">
              <a:extLst>
                <a:ext uri="{FF2B5EF4-FFF2-40B4-BE49-F238E27FC236}">
                  <a16:creationId xmlns:a16="http://schemas.microsoft.com/office/drawing/2014/main" id="{EC99BBC5-8E6D-2E70-5142-3B253D472398}"/>
                </a:ext>
              </a:extLst>
            </p:cNvPr>
            <p:cNvSpPr/>
            <p:nvPr/>
          </p:nvSpPr>
          <p:spPr>
            <a:xfrm>
              <a:off x="4614718" y="5017894"/>
              <a:ext cx="321641" cy="204304"/>
            </a:xfrm>
            <a:custGeom>
              <a:avLst/>
              <a:gdLst/>
              <a:ahLst/>
              <a:cxnLst/>
              <a:rect l="l" t="t" r="r" b="b"/>
              <a:pathLst>
                <a:path w="233" h="148" extrusionOk="0">
                  <a:moveTo>
                    <a:pt x="233" y="77"/>
                  </a:moveTo>
                  <a:lnTo>
                    <a:pt x="0" y="0"/>
                  </a:lnTo>
                  <a:lnTo>
                    <a:pt x="54" y="148"/>
                  </a:lnTo>
                  <a:lnTo>
                    <a:pt x="233" y="7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477;p72">
              <a:extLst>
                <a:ext uri="{FF2B5EF4-FFF2-40B4-BE49-F238E27FC236}">
                  <a16:creationId xmlns:a16="http://schemas.microsoft.com/office/drawing/2014/main" id="{F9D686D5-04A6-E213-CE88-04F7A7014241}"/>
                </a:ext>
              </a:extLst>
            </p:cNvPr>
            <p:cNvSpPr/>
            <p:nvPr/>
          </p:nvSpPr>
          <p:spPr>
            <a:xfrm>
              <a:off x="4689262" y="5124187"/>
              <a:ext cx="247097" cy="165652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0" y="71"/>
                  </a:moveTo>
                  <a:lnTo>
                    <a:pt x="145" y="120"/>
                  </a:lnTo>
                  <a:lnTo>
                    <a:pt x="179" y="0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478;p72">
              <a:extLst>
                <a:ext uri="{FF2B5EF4-FFF2-40B4-BE49-F238E27FC236}">
                  <a16:creationId xmlns:a16="http://schemas.microsoft.com/office/drawing/2014/main" id="{780FDB93-39B9-8153-9C3A-94FE53D28AEA}"/>
                </a:ext>
              </a:extLst>
            </p:cNvPr>
            <p:cNvSpPr/>
            <p:nvPr/>
          </p:nvSpPr>
          <p:spPr>
            <a:xfrm>
              <a:off x="4838348" y="4795644"/>
              <a:ext cx="191880" cy="328543"/>
            </a:xfrm>
            <a:custGeom>
              <a:avLst/>
              <a:gdLst/>
              <a:ahLst/>
              <a:cxnLst/>
              <a:rect l="l" t="t" r="r" b="b"/>
              <a:pathLst>
                <a:path w="139" h="238" extrusionOk="0">
                  <a:moveTo>
                    <a:pt x="71" y="238"/>
                  </a:moveTo>
                  <a:lnTo>
                    <a:pt x="0" y="46"/>
                  </a:lnTo>
                  <a:lnTo>
                    <a:pt x="139" y="0"/>
                  </a:lnTo>
                  <a:lnTo>
                    <a:pt x="71" y="2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479;p72">
              <a:extLst>
                <a:ext uri="{FF2B5EF4-FFF2-40B4-BE49-F238E27FC236}">
                  <a16:creationId xmlns:a16="http://schemas.microsoft.com/office/drawing/2014/main" id="{98335825-5DC8-A8FB-7B43-F20223D04853}"/>
                </a:ext>
              </a:extLst>
            </p:cNvPr>
            <p:cNvSpPr/>
            <p:nvPr/>
          </p:nvSpPr>
          <p:spPr>
            <a:xfrm>
              <a:off x="4766566" y="4859144"/>
              <a:ext cx="169793" cy="265043"/>
            </a:xfrm>
            <a:custGeom>
              <a:avLst/>
              <a:gdLst/>
              <a:ahLst/>
              <a:cxnLst/>
              <a:rect l="l" t="t" r="r" b="b"/>
              <a:pathLst>
                <a:path w="123" h="192" extrusionOk="0">
                  <a:moveTo>
                    <a:pt x="0" y="151"/>
                  </a:moveTo>
                  <a:lnTo>
                    <a:pt x="52" y="0"/>
                  </a:lnTo>
                  <a:lnTo>
                    <a:pt x="123" y="192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480;p72">
              <a:extLst>
                <a:ext uri="{FF2B5EF4-FFF2-40B4-BE49-F238E27FC236}">
                  <a16:creationId xmlns:a16="http://schemas.microsoft.com/office/drawing/2014/main" id="{3630E6C6-9624-A358-B6E3-D04A853E809C}"/>
                </a:ext>
              </a:extLst>
            </p:cNvPr>
            <p:cNvSpPr/>
            <p:nvPr/>
          </p:nvSpPr>
          <p:spPr>
            <a:xfrm>
              <a:off x="4936359" y="5023416"/>
              <a:ext cx="323021" cy="191880"/>
            </a:xfrm>
            <a:custGeom>
              <a:avLst/>
              <a:gdLst/>
              <a:ahLst/>
              <a:cxnLst/>
              <a:rect l="l" t="t" r="r" b="b"/>
              <a:pathLst>
                <a:path w="234" h="139" extrusionOk="0">
                  <a:moveTo>
                    <a:pt x="0" y="73"/>
                  </a:moveTo>
                  <a:lnTo>
                    <a:pt x="182" y="0"/>
                  </a:lnTo>
                  <a:lnTo>
                    <a:pt x="234" y="139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481;p72">
              <a:extLst>
                <a:ext uri="{FF2B5EF4-FFF2-40B4-BE49-F238E27FC236}">
                  <a16:creationId xmlns:a16="http://schemas.microsoft.com/office/drawing/2014/main" id="{0035D5BF-6D24-7D93-279D-144C07F403FC}"/>
                </a:ext>
              </a:extLst>
            </p:cNvPr>
            <p:cNvSpPr/>
            <p:nvPr/>
          </p:nvSpPr>
          <p:spPr>
            <a:xfrm>
              <a:off x="4936359" y="4959916"/>
              <a:ext cx="251239" cy="164271"/>
            </a:xfrm>
            <a:custGeom>
              <a:avLst/>
              <a:gdLst/>
              <a:ahLst/>
              <a:cxnLst/>
              <a:rect l="l" t="t" r="r" b="b"/>
              <a:pathLst>
                <a:path w="182" h="119" extrusionOk="0">
                  <a:moveTo>
                    <a:pt x="182" y="46"/>
                  </a:moveTo>
                  <a:lnTo>
                    <a:pt x="34" y="0"/>
                  </a:lnTo>
                  <a:lnTo>
                    <a:pt x="0" y="119"/>
                  </a:lnTo>
                  <a:lnTo>
                    <a:pt x="182" y="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482;p72">
              <a:extLst>
                <a:ext uri="{FF2B5EF4-FFF2-40B4-BE49-F238E27FC236}">
                  <a16:creationId xmlns:a16="http://schemas.microsoft.com/office/drawing/2014/main" id="{095BAEC1-F419-9A2E-0563-88250EBBC18B}"/>
                </a:ext>
              </a:extLst>
            </p:cNvPr>
            <p:cNvSpPr/>
            <p:nvPr/>
          </p:nvSpPr>
          <p:spPr>
            <a:xfrm>
              <a:off x="4842490" y="5124187"/>
              <a:ext cx="189119" cy="331304"/>
            </a:xfrm>
            <a:custGeom>
              <a:avLst/>
              <a:gdLst/>
              <a:ahLst/>
              <a:cxnLst/>
              <a:rect l="l" t="t" r="r" b="b"/>
              <a:pathLst>
                <a:path w="137" h="240" extrusionOk="0">
                  <a:moveTo>
                    <a:pt x="68" y="0"/>
                  </a:moveTo>
                  <a:lnTo>
                    <a:pt x="137" y="193"/>
                  </a:lnTo>
                  <a:lnTo>
                    <a:pt x="0" y="24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483;p72">
              <a:extLst>
                <a:ext uri="{FF2B5EF4-FFF2-40B4-BE49-F238E27FC236}">
                  <a16:creationId xmlns:a16="http://schemas.microsoft.com/office/drawing/2014/main" id="{BE00EF11-0397-7B1D-9CC2-D173CFB01299}"/>
                </a:ext>
              </a:extLst>
            </p:cNvPr>
            <p:cNvSpPr/>
            <p:nvPr/>
          </p:nvSpPr>
          <p:spPr>
            <a:xfrm>
              <a:off x="4936359" y="5124187"/>
              <a:ext cx="168413" cy="266423"/>
            </a:xfrm>
            <a:custGeom>
              <a:avLst/>
              <a:gdLst/>
              <a:ahLst/>
              <a:cxnLst/>
              <a:rect l="l" t="t" r="r" b="b"/>
              <a:pathLst>
                <a:path w="122" h="193" extrusionOk="0">
                  <a:moveTo>
                    <a:pt x="69" y="193"/>
                  </a:moveTo>
                  <a:lnTo>
                    <a:pt x="122" y="34"/>
                  </a:lnTo>
                  <a:lnTo>
                    <a:pt x="0" y="0"/>
                  </a:lnTo>
                  <a:lnTo>
                    <a:pt x="69" y="19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484;p72">
              <a:extLst>
                <a:ext uri="{FF2B5EF4-FFF2-40B4-BE49-F238E27FC236}">
                  <a16:creationId xmlns:a16="http://schemas.microsoft.com/office/drawing/2014/main" id="{440EC985-5021-3CD2-2A2E-555B51CEE7E5}"/>
                </a:ext>
              </a:extLst>
            </p:cNvPr>
            <p:cNvSpPr/>
            <p:nvPr/>
          </p:nvSpPr>
          <p:spPr>
            <a:xfrm>
              <a:off x="4885283" y="5073111"/>
              <a:ext cx="100771" cy="102152"/>
            </a:xfrm>
            <a:custGeom>
              <a:avLst/>
              <a:gdLst/>
              <a:ahLst/>
              <a:cxnLst/>
              <a:rect l="l" t="t" r="r" b="b"/>
              <a:pathLst>
                <a:path w="194" h="195" extrusionOk="0">
                  <a:moveTo>
                    <a:pt x="186" y="114"/>
                  </a:moveTo>
                  <a:cubicBezTo>
                    <a:pt x="177" y="163"/>
                    <a:pt x="130" y="195"/>
                    <a:pt x="81" y="186"/>
                  </a:cubicBezTo>
                  <a:cubicBezTo>
                    <a:pt x="32" y="177"/>
                    <a:pt x="0" y="130"/>
                    <a:pt x="9" y="82"/>
                  </a:cubicBezTo>
                  <a:cubicBezTo>
                    <a:pt x="18" y="33"/>
                    <a:pt x="64" y="0"/>
                    <a:pt x="113" y="9"/>
                  </a:cubicBezTo>
                  <a:cubicBezTo>
                    <a:pt x="162" y="18"/>
                    <a:pt x="194" y="65"/>
                    <a:pt x="186" y="1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485;p72">
              <a:extLst>
                <a:ext uri="{FF2B5EF4-FFF2-40B4-BE49-F238E27FC236}">
                  <a16:creationId xmlns:a16="http://schemas.microsoft.com/office/drawing/2014/main" id="{C6C247C5-FDAC-1156-F0E7-2D1B2F0E5CA3}"/>
                </a:ext>
              </a:extLst>
            </p:cNvPr>
            <p:cNvSpPr/>
            <p:nvPr/>
          </p:nvSpPr>
          <p:spPr>
            <a:xfrm>
              <a:off x="4671316" y="5339535"/>
              <a:ext cx="701259" cy="601868"/>
            </a:xfrm>
            <a:custGeom>
              <a:avLst/>
              <a:gdLst/>
              <a:ahLst/>
              <a:cxnLst/>
              <a:rect l="l" t="t" r="r" b="b"/>
              <a:pathLst>
                <a:path w="1335" h="1147" extrusionOk="0">
                  <a:moveTo>
                    <a:pt x="1046" y="994"/>
                  </a:moveTo>
                  <a:cubicBezTo>
                    <a:pt x="760" y="1147"/>
                    <a:pt x="542" y="615"/>
                    <a:pt x="420" y="432"/>
                  </a:cubicBezTo>
                  <a:cubicBezTo>
                    <a:pt x="296" y="444"/>
                    <a:pt x="79" y="441"/>
                    <a:pt x="72" y="405"/>
                  </a:cubicBezTo>
                  <a:cubicBezTo>
                    <a:pt x="64" y="363"/>
                    <a:pt x="246" y="339"/>
                    <a:pt x="246" y="339"/>
                  </a:cubicBezTo>
                  <a:cubicBezTo>
                    <a:pt x="246" y="339"/>
                    <a:pt x="24" y="352"/>
                    <a:pt x="20" y="311"/>
                  </a:cubicBezTo>
                  <a:cubicBezTo>
                    <a:pt x="15" y="270"/>
                    <a:pt x="246" y="266"/>
                    <a:pt x="246" y="266"/>
                  </a:cubicBezTo>
                  <a:cubicBezTo>
                    <a:pt x="246" y="266"/>
                    <a:pt x="16" y="254"/>
                    <a:pt x="9" y="215"/>
                  </a:cubicBezTo>
                  <a:cubicBezTo>
                    <a:pt x="0" y="150"/>
                    <a:pt x="267" y="193"/>
                    <a:pt x="267" y="193"/>
                  </a:cubicBezTo>
                  <a:cubicBezTo>
                    <a:pt x="267" y="193"/>
                    <a:pt x="57" y="133"/>
                    <a:pt x="64" y="86"/>
                  </a:cubicBezTo>
                  <a:cubicBezTo>
                    <a:pt x="71" y="38"/>
                    <a:pt x="341" y="122"/>
                    <a:pt x="341" y="122"/>
                  </a:cubicBezTo>
                  <a:cubicBezTo>
                    <a:pt x="341" y="122"/>
                    <a:pt x="236" y="49"/>
                    <a:pt x="290" y="25"/>
                  </a:cubicBezTo>
                  <a:cubicBezTo>
                    <a:pt x="343" y="0"/>
                    <a:pt x="562" y="157"/>
                    <a:pt x="562" y="157"/>
                  </a:cubicBezTo>
                  <a:cubicBezTo>
                    <a:pt x="1100" y="581"/>
                    <a:pt x="1100" y="581"/>
                    <a:pt x="1100" y="581"/>
                  </a:cubicBezTo>
                  <a:cubicBezTo>
                    <a:pt x="1100" y="581"/>
                    <a:pt x="1335" y="839"/>
                    <a:pt x="1046" y="994"/>
                  </a:cubicBezTo>
                  <a:close/>
                </a:path>
              </a:pathLst>
            </a:custGeom>
            <a:solidFill>
              <a:srgbClr val="F189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486;p72">
              <a:extLst>
                <a:ext uri="{FF2B5EF4-FFF2-40B4-BE49-F238E27FC236}">
                  <a16:creationId xmlns:a16="http://schemas.microsoft.com/office/drawing/2014/main" id="{643FFB62-E31B-4EBE-D474-15AEC41C6610}"/>
                </a:ext>
              </a:extLst>
            </p:cNvPr>
            <p:cNvSpPr/>
            <p:nvPr/>
          </p:nvSpPr>
          <p:spPr>
            <a:xfrm>
              <a:off x="3949350" y="3814157"/>
              <a:ext cx="719205" cy="332684"/>
            </a:xfrm>
            <a:custGeom>
              <a:avLst/>
              <a:gdLst/>
              <a:ahLst/>
              <a:cxnLst/>
              <a:rect l="l" t="t" r="r" b="b"/>
              <a:pathLst>
                <a:path w="1370" h="634" extrusionOk="0">
                  <a:moveTo>
                    <a:pt x="0" y="605"/>
                  </a:moveTo>
                  <a:cubicBezTo>
                    <a:pt x="0" y="605"/>
                    <a:pt x="741" y="84"/>
                    <a:pt x="1370" y="0"/>
                  </a:cubicBezTo>
                  <a:cubicBezTo>
                    <a:pt x="1370" y="0"/>
                    <a:pt x="1087" y="323"/>
                    <a:pt x="649" y="478"/>
                  </a:cubicBezTo>
                  <a:cubicBezTo>
                    <a:pt x="212" y="634"/>
                    <a:pt x="0" y="605"/>
                    <a:pt x="0" y="605"/>
                  </a:cubicBezTo>
                  <a:close/>
                </a:path>
              </a:pathLst>
            </a:custGeom>
            <a:solidFill>
              <a:srgbClr val="8EDDD8">
                <a:alpha val="284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487;p72">
              <a:extLst>
                <a:ext uri="{FF2B5EF4-FFF2-40B4-BE49-F238E27FC236}">
                  <a16:creationId xmlns:a16="http://schemas.microsoft.com/office/drawing/2014/main" id="{0ABACB6C-54C8-E6B6-DFAE-CDDBBB2313F8}"/>
                </a:ext>
              </a:extLst>
            </p:cNvPr>
            <p:cNvSpPr/>
            <p:nvPr/>
          </p:nvSpPr>
          <p:spPr>
            <a:xfrm>
              <a:off x="4008708" y="3638842"/>
              <a:ext cx="379618" cy="513521"/>
            </a:xfrm>
            <a:custGeom>
              <a:avLst/>
              <a:gdLst/>
              <a:ahLst/>
              <a:cxnLst/>
              <a:rect l="l" t="t" r="r" b="b"/>
              <a:pathLst>
                <a:path w="723" h="977" extrusionOk="0">
                  <a:moveTo>
                    <a:pt x="8" y="977"/>
                  </a:moveTo>
                  <a:cubicBezTo>
                    <a:pt x="0" y="935"/>
                    <a:pt x="394" y="0"/>
                    <a:pt x="394" y="0"/>
                  </a:cubicBezTo>
                  <a:cubicBezTo>
                    <a:pt x="723" y="718"/>
                    <a:pt x="723" y="718"/>
                    <a:pt x="723" y="718"/>
                  </a:cubicBezTo>
                  <a:lnTo>
                    <a:pt x="8" y="97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488;p72">
              <a:extLst>
                <a:ext uri="{FF2B5EF4-FFF2-40B4-BE49-F238E27FC236}">
                  <a16:creationId xmlns:a16="http://schemas.microsoft.com/office/drawing/2014/main" id="{568F156B-0BC0-38C7-779A-A7252F97D8B4}"/>
                </a:ext>
              </a:extLst>
            </p:cNvPr>
            <p:cNvSpPr/>
            <p:nvPr/>
          </p:nvSpPr>
          <p:spPr>
            <a:xfrm>
              <a:off x="4215773" y="3638842"/>
              <a:ext cx="414130" cy="382380"/>
            </a:xfrm>
            <a:custGeom>
              <a:avLst/>
              <a:gdLst/>
              <a:ahLst/>
              <a:cxnLst/>
              <a:rect l="l" t="t" r="r" b="b"/>
              <a:pathLst>
                <a:path w="791" h="727" extrusionOk="0">
                  <a:moveTo>
                    <a:pt x="791" y="503"/>
                  </a:moveTo>
                  <a:cubicBezTo>
                    <a:pt x="764" y="469"/>
                    <a:pt x="0" y="0"/>
                    <a:pt x="0" y="0"/>
                  </a:cubicBezTo>
                  <a:cubicBezTo>
                    <a:pt x="310" y="727"/>
                    <a:pt x="310" y="727"/>
                    <a:pt x="310" y="727"/>
                  </a:cubicBezTo>
                  <a:lnTo>
                    <a:pt x="791" y="50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489;p72">
              <a:extLst>
                <a:ext uri="{FF2B5EF4-FFF2-40B4-BE49-F238E27FC236}">
                  <a16:creationId xmlns:a16="http://schemas.microsoft.com/office/drawing/2014/main" id="{8907D470-B3CB-527C-3DFE-2AD5EAB601E5}"/>
                </a:ext>
              </a:extLst>
            </p:cNvPr>
            <p:cNvSpPr/>
            <p:nvPr/>
          </p:nvSpPr>
          <p:spPr>
            <a:xfrm>
              <a:off x="4228197" y="3676114"/>
              <a:ext cx="157370" cy="387901"/>
            </a:xfrm>
            <a:custGeom>
              <a:avLst/>
              <a:gdLst/>
              <a:ahLst/>
              <a:cxnLst/>
              <a:rect l="l" t="t" r="r" b="b"/>
              <a:pathLst>
                <a:path w="301" h="740" extrusionOk="0">
                  <a:moveTo>
                    <a:pt x="300" y="736"/>
                  </a:moveTo>
                  <a:cubicBezTo>
                    <a:pt x="299" y="737"/>
                    <a:pt x="298" y="738"/>
                    <a:pt x="297" y="739"/>
                  </a:cubicBezTo>
                  <a:cubicBezTo>
                    <a:pt x="294" y="740"/>
                    <a:pt x="290" y="738"/>
                    <a:pt x="289" y="735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2" y="2"/>
                    <a:pt x="5" y="1"/>
                  </a:cubicBezTo>
                  <a:cubicBezTo>
                    <a:pt x="8" y="0"/>
                    <a:pt x="11" y="1"/>
                    <a:pt x="12" y="4"/>
                  </a:cubicBezTo>
                  <a:cubicBezTo>
                    <a:pt x="300" y="731"/>
                    <a:pt x="300" y="731"/>
                    <a:pt x="300" y="731"/>
                  </a:cubicBezTo>
                  <a:cubicBezTo>
                    <a:pt x="301" y="733"/>
                    <a:pt x="300" y="734"/>
                    <a:pt x="300" y="73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490;p72">
              <a:extLst>
                <a:ext uri="{FF2B5EF4-FFF2-40B4-BE49-F238E27FC236}">
                  <a16:creationId xmlns:a16="http://schemas.microsoft.com/office/drawing/2014/main" id="{8D889E0E-531B-6F4F-EE7F-64724A196CF2}"/>
                </a:ext>
              </a:extLst>
            </p:cNvPr>
            <p:cNvSpPr/>
            <p:nvPr/>
          </p:nvSpPr>
          <p:spPr>
            <a:xfrm>
              <a:off x="3949350" y="3814157"/>
              <a:ext cx="737151" cy="408609"/>
            </a:xfrm>
            <a:custGeom>
              <a:avLst/>
              <a:gdLst/>
              <a:ahLst/>
              <a:cxnLst/>
              <a:rect l="l" t="t" r="r" b="b"/>
              <a:pathLst>
                <a:path w="1405" h="777" extrusionOk="0">
                  <a:moveTo>
                    <a:pt x="0" y="605"/>
                  </a:moveTo>
                  <a:cubicBezTo>
                    <a:pt x="178" y="777"/>
                    <a:pt x="178" y="777"/>
                    <a:pt x="178" y="777"/>
                  </a:cubicBezTo>
                  <a:cubicBezTo>
                    <a:pt x="178" y="777"/>
                    <a:pt x="1027" y="561"/>
                    <a:pt x="1405" y="235"/>
                  </a:cubicBezTo>
                  <a:cubicBezTo>
                    <a:pt x="1370" y="0"/>
                    <a:pt x="1370" y="0"/>
                    <a:pt x="1370" y="0"/>
                  </a:cubicBezTo>
                  <a:cubicBezTo>
                    <a:pt x="1370" y="0"/>
                    <a:pt x="597" y="489"/>
                    <a:pt x="0" y="6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491;p72">
              <a:extLst>
                <a:ext uri="{FF2B5EF4-FFF2-40B4-BE49-F238E27FC236}">
                  <a16:creationId xmlns:a16="http://schemas.microsoft.com/office/drawing/2014/main" id="{BB4D173F-44F2-C02C-B22E-4EB5681FC47B}"/>
                </a:ext>
              </a:extLst>
            </p:cNvPr>
            <p:cNvSpPr/>
            <p:nvPr/>
          </p:nvSpPr>
          <p:spPr>
            <a:xfrm>
              <a:off x="3967295" y="3848668"/>
              <a:ext cx="639139" cy="281608"/>
            </a:xfrm>
            <a:custGeom>
              <a:avLst/>
              <a:gdLst/>
              <a:ahLst/>
              <a:cxnLst/>
              <a:rect l="l" t="t" r="r" b="b"/>
              <a:pathLst>
                <a:path w="1218" h="537" extrusionOk="0">
                  <a:moveTo>
                    <a:pt x="1218" y="10"/>
                  </a:moveTo>
                  <a:cubicBezTo>
                    <a:pt x="1217" y="11"/>
                    <a:pt x="1216" y="12"/>
                    <a:pt x="1215" y="12"/>
                  </a:cubicBezTo>
                  <a:cubicBezTo>
                    <a:pt x="701" y="348"/>
                    <a:pt x="15" y="535"/>
                    <a:pt x="8" y="536"/>
                  </a:cubicBezTo>
                  <a:cubicBezTo>
                    <a:pt x="5" y="537"/>
                    <a:pt x="2" y="535"/>
                    <a:pt x="1" y="532"/>
                  </a:cubicBezTo>
                  <a:cubicBezTo>
                    <a:pt x="0" y="529"/>
                    <a:pt x="2" y="526"/>
                    <a:pt x="5" y="525"/>
                  </a:cubicBezTo>
                  <a:cubicBezTo>
                    <a:pt x="12" y="523"/>
                    <a:pt x="696" y="337"/>
                    <a:pt x="1209" y="2"/>
                  </a:cubicBezTo>
                  <a:cubicBezTo>
                    <a:pt x="1212" y="0"/>
                    <a:pt x="1215" y="1"/>
                    <a:pt x="1217" y="4"/>
                  </a:cubicBezTo>
                  <a:cubicBezTo>
                    <a:pt x="1218" y="6"/>
                    <a:pt x="1218" y="8"/>
                    <a:pt x="1218" y="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492;p72">
              <a:extLst>
                <a:ext uri="{FF2B5EF4-FFF2-40B4-BE49-F238E27FC236}">
                  <a16:creationId xmlns:a16="http://schemas.microsoft.com/office/drawing/2014/main" id="{80A86ED9-4A04-88E9-2CA7-00D9676CB93B}"/>
                </a:ext>
              </a:extLst>
            </p:cNvPr>
            <p:cNvSpPr/>
            <p:nvPr/>
          </p:nvSpPr>
          <p:spPr>
            <a:xfrm>
              <a:off x="4527751" y="4570634"/>
              <a:ext cx="179456" cy="153228"/>
            </a:xfrm>
            <a:custGeom>
              <a:avLst/>
              <a:gdLst/>
              <a:ahLst/>
              <a:cxnLst/>
              <a:rect l="l" t="t" r="r" b="b"/>
              <a:pathLst>
                <a:path w="342" h="293" extrusionOk="0">
                  <a:moveTo>
                    <a:pt x="8" y="134"/>
                  </a:moveTo>
                  <a:cubicBezTo>
                    <a:pt x="24" y="218"/>
                    <a:pt x="94" y="280"/>
                    <a:pt x="178" y="289"/>
                  </a:cubicBezTo>
                  <a:cubicBezTo>
                    <a:pt x="219" y="293"/>
                    <a:pt x="265" y="285"/>
                    <a:pt x="297" y="257"/>
                  </a:cubicBezTo>
                  <a:cubicBezTo>
                    <a:pt x="328" y="232"/>
                    <a:pt x="342" y="188"/>
                    <a:pt x="324" y="152"/>
                  </a:cubicBezTo>
                  <a:cubicBezTo>
                    <a:pt x="304" y="113"/>
                    <a:pt x="261" y="96"/>
                    <a:pt x="222" y="86"/>
                  </a:cubicBezTo>
                  <a:cubicBezTo>
                    <a:pt x="212" y="83"/>
                    <a:pt x="202" y="81"/>
                    <a:pt x="192" y="78"/>
                  </a:cubicBezTo>
                  <a:cubicBezTo>
                    <a:pt x="191" y="77"/>
                    <a:pt x="189" y="77"/>
                    <a:pt x="188" y="76"/>
                  </a:cubicBezTo>
                  <a:cubicBezTo>
                    <a:pt x="164" y="64"/>
                    <a:pt x="141" y="50"/>
                    <a:pt x="121" y="32"/>
                  </a:cubicBezTo>
                  <a:cubicBezTo>
                    <a:pt x="117" y="29"/>
                    <a:pt x="113" y="26"/>
                    <a:pt x="109" y="22"/>
                  </a:cubicBezTo>
                  <a:cubicBezTo>
                    <a:pt x="109" y="22"/>
                    <a:pt x="104" y="16"/>
                    <a:pt x="101" y="16"/>
                  </a:cubicBezTo>
                  <a:cubicBezTo>
                    <a:pt x="91" y="9"/>
                    <a:pt x="81" y="3"/>
                    <a:pt x="69" y="2"/>
                  </a:cubicBezTo>
                  <a:cubicBezTo>
                    <a:pt x="51" y="0"/>
                    <a:pt x="35" y="8"/>
                    <a:pt x="24" y="21"/>
                  </a:cubicBezTo>
                  <a:cubicBezTo>
                    <a:pt x="0" y="52"/>
                    <a:pt x="0" y="98"/>
                    <a:pt x="8" y="134"/>
                  </a:cubicBezTo>
                  <a:close/>
                </a:path>
              </a:pathLst>
            </a:custGeom>
            <a:solidFill>
              <a:srgbClr val="E362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493;p72">
              <a:extLst>
                <a:ext uri="{FF2B5EF4-FFF2-40B4-BE49-F238E27FC236}">
                  <a16:creationId xmlns:a16="http://schemas.microsoft.com/office/drawing/2014/main" id="{4BD62C78-23CB-6131-8F59-92F3F333D35B}"/>
                </a:ext>
              </a:extLst>
            </p:cNvPr>
            <p:cNvSpPr/>
            <p:nvPr/>
          </p:nvSpPr>
          <p:spPr>
            <a:xfrm>
              <a:off x="4732055" y="4607906"/>
              <a:ext cx="138000" cy="138000"/>
            </a:xfrm>
            <a:prstGeom prst="ellipse">
              <a:avLst/>
            </a:prstGeom>
            <a:solidFill>
              <a:srgbClr val="E362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494;p72">
              <a:extLst>
                <a:ext uri="{FF2B5EF4-FFF2-40B4-BE49-F238E27FC236}">
                  <a16:creationId xmlns:a16="http://schemas.microsoft.com/office/drawing/2014/main" id="{C9A8E991-5235-745C-7344-B441FF96C368}"/>
                </a:ext>
              </a:extLst>
            </p:cNvPr>
            <p:cNvSpPr/>
            <p:nvPr/>
          </p:nvSpPr>
          <p:spPr>
            <a:xfrm>
              <a:off x="4248904" y="4609286"/>
              <a:ext cx="138000" cy="138000"/>
            </a:xfrm>
            <a:prstGeom prst="ellipse">
              <a:avLst/>
            </a:prstGeom>
            <a:solidFill>
              <a:srgbClr val="E362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495;p72">
              <a:extLst>
                <a:ext uri="{FF2B5EF4-FFF2-40B4-BE49-F238E27FC236}">
                  <a16:creationId xmlns:a16="http://schemas.microsoft.com/office/drawing/2014/main" id="{C8DA7410-887D-80A8-7DB1-EA22E3F56A9B}"/>
                </a:ext>
              </a:extLst>
            </p:cNvPr>
            <p:cNvSpPr/>
            <p:nvPr/>
          </p:nvSpPr>
          <p:spPr>
            <a:xfrm>
              <a:off x="4701686" y="4493330"/>
              <a:ext cx="84300" cy="105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496;p72">
              <a:extLst>
                <a:ext uri="{FF2B5EF4-FFF2-40B4-BE49-F238E27FC236}">
                  <a16:creationId xmlns:a16="http://schemas.microsoft.com/office/drawing/2014/main" id="{ED66957B-137D-9B31-BC2E-8F5541A70917}"/>
                </a:ext>
              </a:extLst>
            </p:cNvPr>
            <p:cNvSpPr/>
            <p:nvPr/>
          </p:nvSpPr>
          <p:spPr>
            <a:xfrm>
              <a:off x="4380045" y="4493330"/>
              <a:ext cx="85500" cy="105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497;p72">
              <a:extLst>
                <a:ext uri="{FF2B5EF4-FFF2-40B4-BE49-F238E27FC236}">
                  <a16:creationId xmlns:a16="http://schemas.microsoft.com/office/drawing/2014/main" id="{5958DD34-4B19-C815-B48A-40086A35F6ED}"/>
                </a:ext>
              </a:extLst>
            </p:cNvPr>
            <p:cNvSpPr/>
            <p:nvPr/>
          </p:nvSpPr>
          <p:spPr>
            <a:xfrm>
              <a:off x="4727914" y="4407743"/>
              <a:ext cx="74543" cy="52456"/>
            </a:xfrm>
            <a:custGeom>
              <a:avLst/>
              <a:gdLst/>
              <a:ahLst/>
              <a:cxnLst/>
              <a:rect l="l" t="t" r="r" b="b"/>
              <a:pathLst>
                <a:path w="140" h="101" extrusionOk="0">
                  <a:moveTo>
                    <a:pt x="3" y="27"/>
                  </a:moveTo>
                  <a:cubicBezTo>
                    <a:pt x="6" y="18"/>
                    <a:pt x="12" y="10"/>
                    <a:pt x="21" y="5"/>
                  </a:cubicBezTo>
                  <a:cubicBezTo>
                    <a:pt x="24" y="4"/>
                    <a:pt x="27" y="3"/>
                    <a:pt x="30" y="1"/>
                  </a:cubicBezTo>
                  <a:cubicBezTo>
                    <a:pt x="36" y="0"/>
                    <a:pt x="43" y="0"/>
                    <a:pt x="49" y="1"/>
                  </a:cubicBezTo>
                  <a:cubicBezTo>
                    <a:pt x="70" y="10"/>
                    <a:pt x="90" y="18"/>
                    <a:pt x="111" y="27"/>
                  </a:cubicBezTo>
                  <a:cubicBezTo>
                    <a:pt x="116" y="28"/>
                    <a:pt x="120" y="30"/>
                    <a:pt x="124" y="33"/>
                  </a:cubicBezTo>
                  <a:cubicBezTo>
                    <a:pt x="128" y="36"/>
                    <a:pt x="131" y="40"/>
                    <a:pt x="133" y="44"/>
                  </a:cubicBezTo>
                  <a:cubicBezTo>
                    <a:pt x="138" y="52"/>
                    <a:pt x="140" y="64"/>
                    <a:pt x="137" y="73"/>
                  </a:cubicBezTo>
                  <a:cubicBezTo>
                    <a:pt x="134" y="82"/>
                    <a:pt x="129" y="91"/>
                    <a:pt x="120" y="95"/>
                  </a:cubicBezTo>
                  <a:cubicBezTo>
                    <a:pt x="117" y="97"/>
                    <a:pt x="114" y="98"/>
                    <a:pt x="111" y="99"/>
                  </a:cubicBezTo>
                  <a:cubicBezTo>
                    <a:pt x="104" y="101"/>
                    <a:pt x="98" y="101"/>
                    <a:pt x="91" y="99"/>
                  </a:cubicBezTo>
                  <a:cubicBezTo>
                    <a:pt x="71" y="91"/>
                    <a:pt x="50" y="82"/>
                    <a:pt x="30" y="74"/>
                  </a:cubicBezTo>
                  <a:cubicBezTo>
                    <a:pt x="25" y="72"/>
                    <a:pt x="20" y="70"/>
                    <a:pt x="17" y="67"/>
                  </a:cubicBezTo>
                  <a:cubicBezTo>
                    <a:pt x="13" y="64"/>
                    <a:pt x="10" y="61"/>
                    <a:pt x="7" y="56"/>
                  </a:cubicBezTo>
                  <a:cubicBezTo>
                    <a:pt x="2" y="48"/>
                    <a:pt x="0" y="36"/>
                    <a:pt x="3" y="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498;p72">
              <a:extLst>
                <a:ext uri="{FF2B5EF4-FFF2-40B4-BE49-F238E27FC236}">
                  <a16:creationId xmlns:a16="http://schemas.microsoft.com/office/drawing/2014/main" id="{D9D045E6-5DCF-1D89-808A-3666013CDB47}"/>
                </a:ext>
              </a:extLst>
            </p:cNvPr>
            <p:cNvSpPr/>
            <p:nvPr/>
          </p:nvSpPr>
          <p:spPr>
            <a:xfrm>
              <a:off x="4366240" y="4403602"/>
              <a:ext cx="70402" cy="51076"/>
            </a:xfrm>
            <a:custGeom>
              <a:avLst/>
              <a:gdLst/>
              <a:ahLst/>
              <a:cxnLst/>
              <a:rect l="l" t="t" r="r" b="b"/>
              <a:pathLst>
                <a:path w="136" h="97" extrusionOk="0">
                  <a:moveTo>
                    <a:pt x="6" y="40"/>
                  </a:moveTo>
                  <a:cubicBezTo>
                    <a:pt x="7" y="37"/>
                    <a:pt x="9" y="35"/>
                    <a:pt x="11" y="32"/>
                  </a:cubicBezTo>
                  <a:cubicBezTo>
                    <a:pt x="16" y="28"/>
                    <a:pt x="22" y="24"/>
                    <a:pt x="28" y="23"/>
                  </a:cubicBezTo>
                  <a:cubicBezTo>
                    <a:pt x="48" y="16"/>
                    <a:pt x="68" y="9"/>
                    <a:pt x="88" y="2"/>
                  </a:cubicBezTo>
                  <a:cubicBezTo>
                    <a:pt x="93" y="0"/>
                    <a:pt x="98" y="0"/>
                    <a:pt x="103" y="1"/>
                  </a:cubicBezTo>
                  <a:cubicBezTo>
                    <a:pt x="108" y="1"/>
                    <a:pt x="112" y="3"/>
                    <a:pt x="117" y="6"/>
                  </a:cubicBezTo>
                  <a:cubicBezTo>
                    <a:pt x="124" y="10"/>
                    <a:pt x="132" y="19"/>
                    <a:pt x="134" y="28"/>
                  </a:cubicBezTo>
                  <a:cubicBezTo>
                    <a:pt x="136" y="38"/>
                    <a:pt x="136" y="48"/>
                    <a:pt x="130" y="57"/>
                  </a:cubicBezTo>
                  <a:cubicBezTo>
                    <a:pt x="128" y="59"/>
                    <a:pt x="126" y="62"/>
                    <a:pt x="124" y="64"/>
                  </a:cubicBezTo>
                  <a:cubicBezTo>
                    <a:pt x="120" y="69"/>
                    <a:pt x="114" y="72"/>
                    <a:pt x="108" y="74"/>
                  </a:cubicBezTo>
                  <a:cubicBezTo>
                    <a:pt x="88" y="81"/>
                    <a:pt x="68" y="88"/>
                    <a:pt x="48" y="95"/>
                  </a:cubicBezTo>
                  <a:cubicBezTo>
                    <a:pt x="43" y="96"/>
                    <a:pt x="38" y="97"/>
                    <a:pt x="33" y="96"/>
                  </a:cubicBezTo>
                  <a:cubicBezTo>
                    <a:pt x="28" y="95"/>
                    <a:pt x="23" y="94"/>
                    <a:pt x="19" y="91"/>
                  </a:cubicBezTo>
                  <a:cubicBezTo>
                    <a:pt x="11" y="87"/>
                    <a:pt x="4" y="78"/>
                    <a:pt x="2" y="69"/>
                  </a:cubicBezTo>
                  <a:cubicBezTo>
                    <a:pt x="0" y="59"/>
                    <a:pt x="0" y="48"/>
                    <a:pt x="6" y="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499;p72">
              <a:extLst>
                <a:ext uri="{FF2B5EF4-FFF2-40B4-BE49-F238E27FC236}">
                  <a16:creationId xmlns:a16="http://schemas.microsoft.com/office/drawing/2014/main" id="{E8A1B6F5-01C7-4292-80CF-C86FC03D3AD6}"/>
                </a:ext>
              </a:extLst>
            </p:cNvPr>
            <p:cNvSpPr/>
            <p:nvPr/>
          </p:nvSpPr>
          <p:spPr>
            <a:xfrm>
              <a:off x="4455969" y="4646558"/>
              <a:ext cx="75924" cy="92489"/>
            </a:xfrm>
            <a:custGeom>
              <a:avLst/>
              <a:gdLst/>
              <a:ahLst/>
              <a:cxnLst/>
              <a:rect l="l" t="t" r="r" b="b"/>
              <a:pathLst>
                <a:path w="144" h="176" extrusionOk="0">
                  <a:moveTo>
                    <a:pt x="9" y="9"/>
                  </a:moveTo>
                  <a:cubicBezTo>
                    <a:pt x="14" y="4"/>
                    <a:pt x="22" y="0"/>
                    <a:pt x="29" y="0"/>
                  </a:cubicBezTo>
                  <a:cubicBezTo>
                    <a:pt x="37" y="1"/>
                    <a:pt x="44" y="3"/>
                    <a:pt x="49" y="9"/>
                  </a:cubicBezTo>
                  <a:cubicBezTo>
                    <a:pt x="55" y="15"/>
                    <a:pt x="56" y="21"/>
                    <a:pt x="57" y="29"/>
                  </a:cubicBezTo>
                  <a:cubicBezTo>
                    <a:pt x="56" y="19"/>
                    <a:pt x="58" y="29"/>
                    <a:pt x="58" y="31"/>
                  </a:cubicBezTo>
                  <a:cubicBezTo>
                    <a:pt x="58" y="34"/>
                    <a:pt x="59" y="37"/>
                    <a:pt x="60" y="40"/>
                  </a:cubicBezTo>
                  <a:cubicBezTo>
                    <a:pt x="61" y="45"/>
                    <a:pt x="63" y="51"/>
                    <a:pt x="6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2"/>
                    <a:pt x="69" y="65"/>
                    <a:pt x="71" y="67"/>
                  </a:cubicBezTo>
                  <a:cubicBezTo>
                    <a:pt x="73" y="73"/>
                    <a:pt x="77" y="78"/>
                    <a:pt x="80" y="83"/>
                  </a:cubicBezTo>
                  <a:cubicBezTo>
                    <a:pt x="81" y="84"/>
                    <a:pt x="81" y="85"/>
                    <a:pt x="82" y="86"/>
                  </a:cubicBezTo>
                  <a:cubicBezTo>
                    <a:pt x="84" y="88"/>
                    <a:pt x="86" y="90"/>
                    <a:pt x="88" y="92"/>
                  </a:cubicBezTo>
                  <a:cubicBezTo>
                    <a:pt x="91" y="96"/>
                    <a:pt x="96" y="100"/>
                    <a:pt x="100" y="104"/>
                  </a:cubicBezTo>
                  <a:cubicBezTo>
                    <a:pt x="101" y="105"/>
                    <a:pt x="102" y="106"/>
                    <a:pt x="104" y="107"/>
                  </a:cubicBezTo>
                  <a:cubicBezTo>
                    <a:pt x="106" y="109"/>
                    <a:pt x="108" y="110"/>
                    <a:pt x="110" y="112"/>
                  </a:cubicBezTo>
                  <a:cubicBezTo>
                    <a:pt x="115" y="115"/>
                    <a:pt x="120" y="118"/>
                    <a:pt x="126" y="121"/>
                  </a:cubicBezTo>
                  <a:cubicBezTo>
                    <a:pt x="139" y="127"/>
                    <a:pt x="144" y="147"/>
                    <a:pt x="136" y="159"/>
                  </a:cubicBezTo>
                  <a:cubicBezTo>
                    <a:pt x="127" y="173"/>
                    <a:pt x="111" y="176"/>
                    <a:pt x="97" y="169"/>
                  </a:cubicBezTo>
                  <a:cubicBezTo>
                    <a:pt x="71" y="156"/>
                    <a:pt x="49" y="135"/>
                    <a:pt x="32" y="111"/>
                  </a:cubicBezTo>
                  <a:cubicBezTo>
                    <a:pt x="14" y="87"/>
                    <a:pt x="5" y="58"/>
                    <a:pt x="1" y="29"/>
                  </a:cubicBezTo>
                  <a:cubicBezTo>
                    <a:pt x="0" y="22"/>
                    <a:pt x="5" y="13"/>
                    <a:pt x="9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500;p72">
              <a:extLst>
                <a:ext uri="{FF2B5EF4-FFF2-40B4-BE49-F238E27FC236}">
                  <a16:creationId xmlns:a16="http://schemas.microsoft.com/office/drawing/2014/main" id="{A3BE3FBC-7742-38C0-7EA4-F1E1430F5B9B}"/>
                </a:ext>
              </a:extLst>
            </p:cNvPr>
            <p:cNvSpPr/>
            <p:nvPr/>
          </p:nvSpPr>
          <p:spPr>
            <a:xfrm>
              <a:off x="4490479" y="4676927"/>
              <a:ext cx="0" cy="1380"/>
            </a:xfrm>
            <a:custGeom>
              <a:avLst/>
              <a:gdLst/>
              <a:ahLst/>
              <a:cxnLst/>
              <a:rect l="l" t="t" r="r" b="b"/>
              <a:pathLst>
                <a:path w="1" h="3" extrusionOk="0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427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501;p72">
              <a:extLst>
                <a:ext uri="{FF2B5EF4-FFF2-40B4-BE49-F238E27FC236}">
                  <a16:creationId xmlns:a16="http://schemas.microsoft.com/office/drawing/2014/main" id="{69A5AF30-429E-B374-263D-7000B04C72F6}"/>
                </a:ext>
              </a:extLst>
            </p:cNvPr>
            <p:cNvSpPr/>
            <p:nvPr/>
          </p:nvSpPr>
          <p:spPr>
            <a:xfrm>
              <a:off x="4160556" y="4743188"/>
              <a:ext cx="419652" cy="191880"/>
            </a:xfrm>
            <a:custGeom>
              <a:avLst/>
              <a:gdLst/>
              <a:ahLst/>
              <a:cxnLst/>
              <a:rect l="l" t="t" r="r" b="b"/>
              <a:pathLst>
                <a:path w="800" h="367" extrusionOk="0">
                  <a:moveTo>
                    <a:pt x="778" y="329"/>
                  </a:moveTo>
                  <a:cubicBezTo>
                    <a:pt x="561" y="367"/>
                    <a:pt x="333" y="306"/>
                    <a:pt x="164" y="162"/>
                  </a:cubicBezTo>
                  <a:cubicBezTo>
                    <a:pt x="113" y="119"/>
                    <a:pt x="68" y="69"/>
                    <a:pt x="30" y="13"/>
                  </a:cubicBezTo>
                  <a:cubicBezTo>
                    <a:pt x="21" y="0"/>
                    <a:pt x="0" y="13"/>
                    <a:pt x="9" y="26"/>
                  </a:cubicBezTo>
                  <a:cubicBezTo>
                    <a:pt x="143" y="222"/>
                    <a:pt x="362" y="348"/>
                    <a:pt x="599" y="363"/>
                  </a:cubicBezTo>
                  <a:cubicBezTo>
                    <a:pt x="661" y="367"/>
                    <a:pt x="723" y="364"/>
                    <a:pt x="785" y="353"/>
                  </a:cubicBezTo>
                  <a:cubicBezTo>
                    <a:pt x="800" y="350"/>
                    <a:pt x="794" y="326"/>
                    <a:pt x="778" y="3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8" name="Google Shape;2584;p72">
            <a:extLst>
              <a:ext uri="{FF2B5EF4-FFF2-40B4-BE49-F238E27FC236}">
                <a16:creationId xmlns:a16="http://schemas.microsoft.com/office/drawing/2014/main" id="{BDD53F31-0B6D-F05F-5EA0-C86AB0F84859}"/>
              </a:ext>
            </a:extLst>
          </p:cNvPr>
          <p:cNvGrpSpPr/>
          <p:nvPr/>
        </p:nvGrpSpPr>
        <p:grpSpPr>
          <a:xfrm rot="21352893">
            <a:off x="2518446" y="963938"/>
            <a:ext cx="699689" cy="536831"/>
            <a:chOff x="2031929" y="423815"/>
            <a:chExt cx="800650" cy="614292"/>
          </a:xfrm>
        </p:grpSpPr>
        <p:sp>
          <p:nvSpPr>
            <p:cNvPr id="1569" name="Google Shape;2585;p72">
              <a:extLst>
                <a:ext uri="{FF2B5EF4-FFF2-40B4-BE49-F238E27FC236}">
                  <a16:creationId xmlns:a16="http://schemas.microsoft.com/office/drawing/2014/main" id="{A2734EE8-A776-0F1E-531B-689697BC1794}"/>
                </a:ext>
              </a:extLst>
            </p:cNvPr>
            <p:cNvSpPr/>
            <p:nvPr/>
          </p:nvSpPr>
          <p:spPr>
            <a:xfrm>
              <a:off x="2031929" y="423815"/>
              <a:ext cx="767519" cy="572880"/>
            </a:xfrm>
            <a:custGeom>
              <a:avLst/>
              <a:gdLst/>
              <a:ahLst/>
              <a:cxnLst/>
              <a:rect l="l" t="t" r="r" b="b"/>
              <a:pathLst>
                <a:path w="1463" h="1093" extrusionOk="0">
                  <a:moveTo>
                    <a:pt x="1454" y="907"/>
                  </a:moveTo>
                  <a:cubicBezTo>
                    <a:pt x="1417" y="959"/>
                    <a:pt x="244" y="1093"/>
                    <a:pt x="174" y="1078"/>
                  </a:cubicBezTo>
                  <a:cubicBezTo>
                    <a:pt x="155" y="1074"/>
                    <a:pt x="132" y="1014"/>
                    <a:pt x="111" y="928"/>
                  </a:cubicBezTo>
                  <a:cubicBezTo>
                    <a:pt x="54" y="700"/>
                    <a:pt x="0" y="294"/>
                    <a:pt x="11" y="268"/>
                  </a:cubicBezTo>
                  <a:cubicBezTo>
                    <a:pt x="46" y="183"/>
                    <a:pt x="1303" y="0"/>
                    <a:pt x="1335" y="50"/>
                  </a:cubicBezTo>
                  <a:cubicBezTo>
                    <a:pt x="1359" y="87"/>
                    <a:pt x="1433" y="513"/>
                    <a:pt x="1455" y="751"/>
                  </a:cubicBezTo>
                  <a:cubicBezTo>
                    <a:pt x="1462" y="834"/>
                    <a:pt x="1463" y="893"/>
                    <a:pt x="1454" y="907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2586;p72">
              <a:extLst>
                <a:ext uri="{FF2B5EF4-FFF2-40B4-BE49-F238E27FC236}">
                  <a16:creationId xmlns:a16="http://schemas.microsoft.com/office/drawing/2014/main" id="{2B23DCA6-A63C-67F8-6207-7EA4B68D5AFF}"/>
                </a:ext>
              </a:extLst>
            </p:cNvPr>
            <p:cNvSpPr/>
            <p:nvPr/>
          </p:nvSpPr>
          <p:spPr>
            <a:xfrm>
              <a:off x="2071962" y="470750"/>
              <a:ext cx="702640" cy="477629"/>
            </a:xfrm>
            <a:custGeom>
              <a:avLst/>
              <a:gdLst/>
              <a:ahLst/>
              <a:cxnLst/>
              <a:rect l="l" t="t" r="r" b="b"/>
              <a:pathLst>
                <a:path w="1339" h="910" extrusionOk="0">
                  <a:moveTo>
                    <a:pt x="13" y="234"/>
                  </a:moveTo>
                  <a:cubicBezTo>
                    <a:pt x="0" y="263"/>
                    <a:pt x="64" y="888"/>
                    <a:pt x="127" y="899"/>
                  </a:cubicBezTo>
                  <a:cubicBezTo>
                    <a:pt x="189" y="910"/>
                    <a:pt x="1272" y="770"/>
                    <a:pt x="1306" y="727"/>
                  </a:cubicBezTo>
                  <a:cubicBezTo>
                    <a:pt x="1339" y="683"/>
                    <a:pt x="1230" y="82"/>
                    <a:pt x="1201" y="41"/>
                  </a:cubicBezTo>
                  <a:cubicBezTo>
                    <a:pt x="1173" y="0"/>
                    <a:pt x="45" y="163"/>
                    <a:pt x="13" y="23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2587;p72">
              <a:extLst>
                <a:ext uri="{FF2B5EF4-FFF2-40B4-BE49-F238E27FC236}">
                  <a16:creationId xmlns:a16="http://schemas.microsoft.com/office/drawing/2014/main" id="{3BFF12CF-8256-E644-5091-BCBEB8856D9F}"/>
                </a:ext>
              </a:extLst>
            </p:cNvPr>
            <p:cNvSpPr/>
            <p:nvPr/>
          </p:nvSpPr>
          <p:spPr>
            <a:xfrm>
              <a:off x="2189299" y="739934"/>
              <a:ext cx="120098" cy="102152"/>
            </a:xfrm>
            <a:custGeom>
              <a:avLst/>
              <a:gdLst/>
              <a:ahLst/>
              <a:cxnLst/>
              <a:rect l="l" t="t" r="r" b="b"/>
              <a:pathLst>
                <a:path w="228" h="194" extrusionOk="0">
                  <a:moveTo>
                    <a:pt x="155" y="194"/>
                  </a:moveTo>
                  <a:cubicBezTo>
                    <a:pt x="154" y="194"/>
                    <a:pt x="153" y="194"/>
                    <a:pt x="153" y="193"/>
                  </a:cubicBezTo>
                  <a:cubicBezTo>
                    <a:pt x="139" y="191"/>
                    <a:pt x="18" y="171"/>
                    <a:pt x="5" y="103"/>
                  </a:cubicBezTo>
                  <a:cubicBezTo>
                    <a:pt x="0" y="80"/>
                    <a:pt x="8" y="67"/>
                    <a:pt x="16" y="60"/>
                  </a:cubicBezTo>
                  <a:cubicBezTo>
                    <a:pt x="35" y="42"/>
                    <a:pt x="70" y="47"/>
                    <a:pt x="91" y="51"/>
                  </a:cubicBezTo>
                  <a:cubicBezTo>
                    <a:pt x="96" y="39"/>
                    <a:pt x="106" y="23"/>
                    <a:pt x="123" y="12"/>
                  </a:cubicBezTo>
                  <a:cubicBezTo>
                    <a:pt x="139" y="2"/>
                    <a:pt x="158" y="0"/>
                    <a:pt x="180" y="5"/>
                  </a:cubicBezTo>
                  <a:cubicBezTo>
                    <a:pt x="193" y="9"/>
                    <a:pt x="203" y="17"/>
                    <a:pt x="209" y="30"/>
                  </a:cubicBezTo>
                  <a:cubicBezTo>
                    <a:pt x="228" y="76"/>
                    <a:pt x="178" y="168"/>
                    <a:pt x="168" y="186"/>
                  </a:cubicBezTo>
                  <a:cubicBezTo>
                    <a:pt x="165" y="191"/>
                    <a:pt x="160" y="194"/>
                    <a:pt x="155" y="194"/>
                  </a:cubicBezTo>
                  <a:close/>
                  <a:moveTo>
                    <a:pt x="56" y="78"/>
                  </a:moveTo>
                  <a:cubicBezTo>
                    <a:pt x="47" y="78"/>
                    <a:pt x="40" y="79"/>
                    <a:pt x="36" y="82"/>
                  </a:cubicBezTo>
                  <a:cubicBezTo>
                    <a:pt x="33" y="85"/>
                    <a:pt x="33" y="90"/>
                    <a:pt x="34" y="97"/>
                  </a:cubicBezTo>
                  <a:cubicBezTo>
                    <a:pt x="41" y="133"/>
                    <a:pt x="112" y="154"/>
                    <a:pt x="147" y="162"/>
                  </a:cubicBezTo>
                  <a:cubicBezTo>
                    <a:pt x="168" y="122"/>
                    <a:pt x="191" y="64"/>
                    <a:pt x="181" y="42"/>
                  </a:cubicBezTo>
                  <a:cubicBezTo>
                    <a:pt x="179" y="38"/>
                    <a:pt x="177" y="36"/>
                    <a:pt x="172" y="34"/>
                  </a:cubicBezTo>
                  <a:cubicBezTo>
                    <a:pt x="159" y="31"/>
                    <a:pt x="148" y="32"/>
                    <a:pt x="139" y="38"/>
                  </a:cubicBezTo>
                  <a:cubicBezTo>
                    <a:pt x="121" y="49"/>
                    <a:pt x="115" y="73"/>
                    <a:pt x="115" y="73"/>
                  </a:cubicBezTo>
                  <a:cubicBezTo>
                    <a:pt x="114" y="77"/>
                    <a:pt x="111" y="81"/>
                    <a:pt x="107" y="83"/>
                  </a:cubicBezTo>
                  <a:cubicBezTo>
                    <a:pt x="104" y="85"/>
                    <a:pt x="100" y="85"/>
                    <a:pt x="96" y="84"/>
                  </a:cubicBezTo>
                  <a:cubicBezTo>
                    <a:pt x="84" y="80"/>
                    <a:pt x="69" y="78"/>
                    <a:pt x="56" y="7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2588;p72">
              <a:extLst>
                <a:ext uri="{FF2B5EF4-FFF2-40B4-BE49-F238E27FC236}">
                  <a16:creationId xmlns:a16="http://schemas.microsoft.com/office/drawing/2014/main" id="{016DA3C9-74C1-6D32-BBC5-9D7A133FFD14}"/>
                </a:ext>
              </a:extLst>
            </p:cNvPr>
            <p:cNvSpPr/>
            <p:nvPr/>
          </p:nvSpPr>
          <p:spPr>
            <a:xfrm>
              <a:off x="2089907" y="817238"/>
              <a:ext cx="708161" cy="161511"/>
            </a:xfrm>
            <a:custGeom>
              <a:avLst/>
              <a:gdLst/>
              <a:ahLst/>
              <a:cxnLst/>
              <a:rect l="l" t="t" r="r" b="b"/>
              <a:pathLst>
                <a:path w="1349" h="308" extrusionOk="0">
                  <a:moveTo>
                    <a:pt x="1344" y="0"/>
                  </a:moveTo>
                  <a:cubicBezTo>
                    <a:pt x="1343" y="0"/>
                    <a:pt x="1343" y="0"/>
                    <a:pt x="1343" y="0"/>
                  </a:cubicBezTo>
                  <a:cubicBezTo>
                    <a:pt x="1321" y="7"/>
                    <a:pt x="1299" y="14"/>
                    <a:pt x="1277" y="21"/>
                  </a:cubicBezTo>
                  <a:cubicBezTo>
                    <a:pt x="1277" y="45"/>
                    <a:pt x="1275" y="61"/>
                    <a:pt x="1271" y="67"/>
                  </a:cubicBezTo>
                  <a:cubicBezTo>
                    <a:pt x="1239" y="108"/>
                    <a:pt x="236" y="239"/>
                    <a:pt x="103" y="239"/>
                  </a:cubicBezTo>
                  <a:cubicBezTo>
                    <a:pt x="98" y="239"/>
                    <a:pt x="94" y="239"/>
                    <a:pt x="92" y="239"/>
                  </a:cubicBezTo>
                  <a:cubicBezTo>
                    <a:pt x="81" y="237"/>
                    <a:pt x="70" y="216"/>
                    <a:pt x="59" y="182"/>
                  </a:cubicBezTo>
                  <a:cubicBezTo>
                    <a:pt x="35" y="180"/>
                    <a:pt x="15" y="178"/>
                    <a:pt x="0" y="177"/>
                  </a:cubicBezTo>
                  <a:cubicBezTo>
                    <a:pt x="15" y="236"/>
                    <a:pt x="30" y="283"/>
                    <a:pt x="44" y="308"/>
                  </a:cubicBezTo>
                  <a:cubicBezTo>
                    <a:pt x="309" y="271"/>
                    <a:pt x="1129" y="159"/>
                    <a:pt x="1348" y="137"/>
                  </a:cubicBezTo>
                  <a:cubicBezTo>
                    <a:pt x="1349" y="128"/>
                    <a:pt x="1349" y="117"/>
                    <a:pt x="1349" y="104"/>
                  </a:cubicBezTo>
                  <a:cubicBezTo>
                    <a:pt x="1349" y="77"/>
                    <a:pt x="1347" y="42"/>
                    <a:pt x="1344" y="0"/>
                  </a:cubicBezTo>
                  <a:cubicBezTo>
                    <a:pt x="1344" y="0"/>
                    <a:pt x="1344" y="0"/>
                    <a:pt x="1344" y="0"/>
                  </a:cubicBezTo>
                </a:path>
              </a:pathLst>
            </a:custGeom>
            <a:solidFill>
              <a:srgbClr val="19427A">
                <a:alpha val="139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2589;p72">
              <a:extLst>
                <a:ext uri="{FF2B5EF4-FFF2-40B4-BE49-F238E27FC236}">
                  <a16:creationId xmlns:a16="http://schemas.microsoft.com/office/drawing/2014/main" id="{8271BBE3-899D-9175-92B1-CBA5B4FE0E85}"/>
                </a:ext>
              </a:extLst>
            </p:cNvPr>
            <p:cNvSpPr/>
            <p:nvPr/>
          </p:nvSpPr>
          <p:spPr>
            <a:xfrm>
              <a:off x="2120277" y="828282"/>
              <a:ext cx="639139" cy="114576"/>
            </a:xfrm>
            <a:custGeom>
              <a:avLst/>
              <a:gdLst/>
              <a:ahLst/>
              <a:cxnLst/>
              <a:rect l="l" t="t" r="r" b="b"/>
              <a:pathLst>
                <a:path w="1218" h="218" extrusionOk="0">
                  <a:moveTo>
                    <a:pt x="1218" y="0"/>
                  </a:moveTo>
                  <a:cubicBezTo>
                    <a:pt x="761" y="138"/>
                    <a:pt x="394" y="167"/>
                    <a:pt x="166" y="167"/>
                  </a:cubicBezTo>
                  <a:cubicBezTo>
                    <a:pt x="98" y="167"/>
                    <a:pt x="42" y="164"/>
                    <a:pt x="0" y="161"/>
                  </a:cubicBezTo>
                  <a:cubicBezTo>
                    <a:pt x="11" y="195"/>
                    <a:pt x="22" y="216"/>
                    <a:pt x="33" y="218"/>
                  </a:cubicBezTo>
                  <a:cubicBezTo>
                    <a:pt x="35" y="218"/>
                    <a:pt x="39" y="218"/>
                    <a:pt x="44" y="218"/>
                  </a:cubicBezTo>
                  <a:cubicBezTo>
                    <a:pt x="177" y="218"/>
                    <a:pt x="1180" y="87"/>
                    <a:pt x="1212" y="46"/>
                  </a:cubicBezTo>
                  <a:cubicBezTo>
                    <a:pt x="1216" y="40"/>
                    <a:pt x="1218" y="24"/>
                    <a:pt x="1218" y="0"/>
                  </a:cubicBezTo>
                </a:path>
              </a:pathLst>
            </a:custGeom>
            <a:solidFill>
              <a:srgbClr val="4F9A9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2590;p72">
              <a:extLst>
                <a:ext uri="{FF2B5EF4-FFF2-40B4-BE49-F238E27FC236}">
                  <a16:creationId xmlns:a16="http://schemas.microsoft.com/office/drawing/2014/main" id="{8FF21453-F231-620D-EDB0-A3D2FDEE6E1A}"/>
                </a:ext>
              </a:extLst>
            </p:cNvPr>
            <p:cNvSpPr/>
            <p:nvPr/>
          </p:nvSpPr>
          <p:spPr>
            <a:xfrm>
              <a:off x="2178255" y="895923"/>
              <a:ext cx="154608" cy="71783"/>
            </a:xfrm>
            <a:custGeom>
              <a:avLst/>
              <a:gdLst/>
              <a:ahLst/>
              <a:cxnLst/>
              <a:rect l="l" t="t" r="r" b="b"/>
              <a:pathLst>
                <a:path w="296" h="137" extrusionOk="0">
                  <a:moveTo>
                    <a:pt x="28" y="137"/>
                  </a:moveTo>
                  <a:cubicBezTo>
                    <a:pt x="28" y="137"/>
                    <a:pt x="0" y="44"/>
                    <a:pt x="50" y="31"/>
                  </a:cubicBezTo>
                  <a:cubicBezTo>
                    <a:pt x="100" y="18"/>
                    <a:pt x="259" y="0"/>
                    <a:pt x="266" y="14"/>
                  </a:cubicBezTo>
                  <a:cubicBezTo>
                    <a:pt x="272" y="28"/>
                    <a:pt x="296" y="101"/>
                    <a:pt x="296" y="10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2591;p72">
              <a:extLst>
                <a:ext uri="{FF2B5EF4-FFF2-40B4-BE49-F238E27FC236}">
                  <a16:creationId xmlns:a16="http://schemas.microsoft.com/office/drawing/2014/main" id="{2F60E64C-3E53-4B2C-BFB0-C235CB1A29C2}"/>
                </a:ext>
              </a:extLst>
            </p:cNvPr>
            <p:cNvSpPr/>
            <p:nvPr/>
          </p:nvSpPr>
          <p:spPr>
            <a:xfrm>
              <a:off x="2169972" y="612934"/>
              <a:ext cx="31750" cy="82826"/>
            </a:xfrm>
            <a:custGeom>
              <a:avLst/>
              <a:gdLst/>
              <a:ahLst/>
              <a:cxnLst/>
              <a:rect l="l" t="t" r="r" b="b"/>
              <a:pathLst>
                <a:path w="59" h="157" extrusionOk="0">
                  <a:moveTo>
                    <a:pt x="43" y="157"/>
                  </a:moveTo>
                  <a:cubicBezTo>
                    <a:pt x="36" y="157"/>
                    <a:pt x="30" y="152"/>
                    <a:pt x="28" y="145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1"/>
                    <a:pt x="5" y="3"/>
                    <a:pt x="14" y="1"/>
                  </a:cubicBezTo>
                  <a:cubicBezTo>
                    <a:pt x="22" y="0"/>
                    <a:pt x="30" y="5"/>
                    <a:pt x="31" y="13"/>
                  </a:cubicBezTo>
                  <a:cubicBezTo>
                    <a:pt x="58" y="139"/>
                    <a:pt x="58" y="139"/>
                    <a:pt x="58" y="139"/>
                  </a:cubicBezTo>
                  <a:cubicBezTo>
                    <a:pt x="59" y="147"/>
                    <a:pt x="54" y="155"/>
                    <a:pt x="46" y="157"/>
                  </a:cubicBezTo>
                  <a:cubicBezTo>
                    <a:pt x="45" y="157"/>
                    <a:pt x="44" y="157"/>
                    <a:pt x="43" y="1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2592;p72">
              <a:extLst>
                <a:ext uri="{FF2B5EF4-FFF2-40B4-BE49-F238E27FC236}">
                  <a16:creationId xmlns:a16="http://schemas.microsoft.com/office/drawing/2014/main" id="{2C179895-B316-CD02-1E81-D1322B861AFF}"/>
                </a:ext>
              </a:extLst>
            </p:cNvPr>
            <p:cNvSpPr/>
            <p:nvPr/>
          </p:nvSpPr>
          <p:spPr>
            <a:xfrm>
              <a:off x="2142364" y="636402"/>
              <a:ext cx="86967" cy="30369"/>
            </a:xfrm>
            <a:custGeom>
              <a:avLst/>
              <a:gdLst/>
              <a:ahLst/>
              <a:cxnLst/>
              <a:rect l="l" t="t" r="r" b="b"/>
              <a:pathLst>
                <a:path w="166" h="60" extrusionOk="0">
                  <a:moveTo>
                    <a:pt x="17" y="60"/>
                  </a:moveTo>
                  <a:cubicBezTo>
                    <a:pt x="10" y="60"/>
                    <a:pt x="3" y="55"/>
                    <a:pt x="2" y="48"/>
                  </a:cubicBezTo>
                  <a:cubicBezTo>
                    <a:pt x="0" y="40"/>
                    <a:pt x="5" y="32"/>
                    <a:pt x="13" y="30"/>
                  </a:cubicBezTo>
                  <a:cubicBezTo>
                    <a:pt x="146" y="2"/>
                    <a:pt x="146" y="2"/>
                    <a:pt x="146" y="2"/>
                  </a:cubicBezTo>
                  <a:cubicBezTo>
                    <a:pt x="154" y="0"/>
                    <a:pt x="162" y="6"/>
                    <a:pt x="164" y="14"/>
                  </a:cubicBezTo>
                  <a:cubicBezTo>
                    <a:pt x="166" y="22"/>
                    <a:pt x="161" y="30"/>
                    <a:pt x="152" y="32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19" y="60"/>
                    <a:pt x="18" y="60"/>
                    <a:pt x="17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2593;p72">
              <a:extLst>
                <a:ext uri="{FF2B5EF4-FFF2-40B4-BE49-F238E27FC236}">
                  <a16:creationId xmlns:a16="http://schemas.microsoft.com/office/drawing/2014/main" id="{A423D96D-898D-3835-4821-243E01A84A58}"/>
                </a:ext>
              </a:extLst>
            </p:cNvPr>
            <p:cNvSpPr/>
            <p:nvPr/>
          </p:nvSpPr>
          <p:spPr>
            <a:xfrm>
              <a:off x="2421211" y="568760"/>
              <a:ext cx="238815" cy="179456"/>
            </a:xfrm>
            <a:custGeom>
              <a:avLst/>
              <a:gdLst/>
              <a:ahLst/>
              <a:cxnLst/>
              <a:rect l="l" t="t" r="r" b="b"/>
              <a:pathLst>
                <a:path w="456" h="343" extrusionOk="0">
                  <a:moveTo>
                    <a:pt x="107" y="343"/>
                  </a:moveTo>
                  <a:cubicBezTo>
                    <a:pt x="101" y="343"/>
                    <a:pt x="95" y="338"/>
                    <a:pt x="93" y="33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14"/>
                    <a:pt x="2" y="8"/>
                    <a:pt x="7" y="4"/>
                  </a:cubicBezTo>
                  <a:cubicBezTo>
                    <a:pt x="11" y="0"/>
                    <a:pt x="18" y="0"/>
                    <a:pt x="23" y="3"/>
                  </a:cubicBezTo>
                  <a:cubicBezTo>
                    <a:pt x="447" y="222"/>
                    <a:pt x="447" y="222"/>
                    <a:pt x="447" y="222"/>
                  </a:cubicBezTo>
                  <a:cubicBezTo>
                    <a:pt x="453" y="225"/>
                    <a:pt x="456" y="231"/>
                    <a:pt x="455" y="237"/>
                  </a:cubicBezTo>
                  <a:cubicBezTo>
                    <a:pt x="455" y="243"/>
                    <a:pt x="450" y="248"/>
                    <a:pt x="444" y="250"/>
                  </a:cubicBezTo>
                  <a:cubicBezTo>
                    <a:pt x="111" y="342"/>
                    <a:pt x="111" y="342"/>
                    <a:pt x="111" y="342"/>
                  </a:cubicBezTo>
                  <a:cubicBezTo>
                    <a:pt x="110" y="342"/>
                    <a:pt x="108" y="343"/>
                    <a:pt x="107" y="343"/>
                  </a:cubicBezTo>
                  <a:close/>
                  <a:moveTo>
                    <a:pt x="41" y="45"/>
                  </a:moveTo>
                  <a:cubicBezTo>
                    <a:pt x="117" y="309"/>
                    <a:pt x="117" y="309"/>
                    <a:pt x="117" y="309"/>
                  </a:cubicBezTo>
                  <a:cubicBezTo>
                    <a:pt x="399" y="231"/>
                    <a:pt x="399" y="231"/>
                    <a:pt x="399" y="231"/>
                  </a:cubicBezTo>
                  <a:lnTo>
                    <a:pt x="41" y="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2594;p72">
              <a:extLst>
                <a:ext uri="{FF2B5EF4-FFF2-40B4-BE49-F238E27FC236}">
                  <a16:creationId xmlns:a16="http://schemas.microsoft.com/office/drawing/2014/main" id="{1E93F4B4-DBE8-82FB-E81D-4C107041AD30}"/>
                </a:ext>
              </a:extLst>
            </p:cNvPr>
            <p:cNvSpPr/>
            <p:nvPr/>
          </p:nvSpPr>
          <p:spPr>
            <a:xfrm>
              <a:off x="2359092" y="651586"/>
              <a:ext cx="80065" cy="75924"/>
            </a:xfrm>
            <a:custGeom>
              <a:avLst/>
              <a:gdLst/>
              <a:ahLst/>
              <a:cxnLst/>
              <a:rect l="l" t="t" r="r" b="b"/>
              <a:pathLst>
                <a:path w="152" h="146" extrusionOk="0">
                  <a:moveTo>
                    <a:pt x="45" y="146"/>
                  </a:moveTo>
                  <a:cubicBezTo>
                    <a:pt x="40" y="146"/>
                    <a:pt x="34" y="143"/>
                    <a:pt x="32" y="138"/>
                  </a:cubicBezTo>
                  <a:cubicBezTo>
                    <a:pt x="28" y="131"/>
                    <a:pt x="0" y="68"/>
                    <a:pt x="18" y="30"/>
                  </a:cubicBezTo>
                  <a:cubicBezTo>
                    <a:pt x="24" y="17"/>
                    <a:pt x="34" y="8"/>
                    <a:pt x="49" y="4"/>
                  </a:cubicBezTo>
                  <a:cubicBezTo>
                    <a:pt x="62" y="0"/>
                    <a:pt x="76" y="2"/>
                    <a:pt x="88" y="9"/>
                  </a:cubicBezTo>
                  <a:cubicBezTo>
                    <a:pt x="128" y="32"/>
                    <a:pt x="148" y="104"/>
                    <a:pt x="150" y="113"/>
                  </a:cubicBezTo>
                  <a:cubicBezTo>
                    <a:pt x="152" y="121"/>
                    <a:pt x="147" y="129"/>
                    <a:pt x="139" y="131"/>
                  </a:cubicBezTo>
                  <a:cubicBezTo>
                    <a:pt x="131" y="133"/>
                    <a:pt x="123" y="128"/>
                    <a:pt x="121" y="120"/>
                  </a:cubicBezTo>
                  <a:cubicBezTo>
                    <a:pt x="116" y="101"/>
                    <a:pt x="98" y="49"/>
                    <a:pt x="73" y="35"/>
                  </a:cubicBezTo>
                  <a:cubicBezTo>
                    <a:pt x="68" y="32"/>
                    <a:pt x="62" y="31"/>
                    <a:pt x="57" y="33"/>
                  </a:cubicBezTo>
                  <a:cubicBezTo>
                    <a:pt x="51" y="34"/>
                    <a:pt x="47" y="37"/>
                    <a:pt x="45" y="42"/>
                  </a:cubicBezTo>
                  <a:cubicBezTo>
                    <a:pt x="36" y="62"/>
                    <a:pt x="49" y="103"/>
                    <a:pt x="59" y="125"/>
                  </a:cubicBezTo>
                  <a:cubicBezTo>
                    <a:pt x="62" y="132"/>
                    <a:pt x="59" y="141"/>
                    <a:pt x="52" y="145"/>
                  </a:cubicBezTo>
                  <a:cubicBezTo>
                    <a:pt x="49" y="146"/>
                    <a:pt x="47" y="146"/>
                    <a:pt x="45" y="1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2595;p72">
              <a:extLst>
                <a:ext uri="{FF2B5EF4-FFF2-40B4-BE49-F238E27FC236}">
                  <a16:creationId xmlns:a16="http://schemas.microsoft.com/office/drawing/2014/main" id="{9742C671-9F96-5DB3-0275-8D722591F2F6}"/>
                </a:ext>
              </a:extLst>
            </p:cNvPr>
            <p:cNvSpPr/>
            <p:nvPr/>
          </p:nvSpPr>
          <p:spPr>
            <a:xfrm>
              <a:off x="2370135" y="677815"/>
              <a:ext cx="59359" cy="27609"/>
            </a:xfrm>
            <a:custGeom>
              <a:avLst/>
              <a:gdLst/>
              <a:ahLst/>
              <a:cxnLst/>
              <a:rect l="l" t="t" r="r" b="b"/>
              <a:pathLst>
                <a:path w="113" h="54" extrusionOk="0">
                  <a:moveTo>
                    <a:pt x="16" y="54"/>
                  </a:moveTo>
                  <a:cubicBezTo>
                    <a:pt x="10" y="54"/>
                    <a:pt x="4" y="50"/>
                    <a:pt x="2" y="43"/>
                  </a:cubicBezTo>
                  <a:cubicBezTo>
                    <a:pt x="0" y="35"/>
                    <a:pt x="4" y="27"/>
                    <a:pt x="12" y="25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100" y="0"/>
                    <a:pt x="108" y="5"/>
                    <a:pt x="110" y="13"/>
                  </a:cubicBezTo>
                  <a:cubicBezTo>
                    <a:pt x="113" y="21"/>
                    <a:pt x="108" y="29"/>
                    <a:pt x="100" y="3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4"/>
                    <a:pt x="16" y="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2596;p72">
              <a:extLst>
                <a:ext uri="{FF2B5EF4-FFF2-40B4-BE49-F238E27FC236}">
                  <a16:creationId xmlns:a16="http://schemas.microsoft.com/office/drawing/2014/main" id="{4EDF9594-0C75-7C1D-5178-7361D1BE264E}"/>
                </a:ext>
              </a:extLst>
            </p:cNvPr>
            <p:cNvSpPr/>
            <p:nvPr/>
          </p:nvSpPr>
          <p:spPr>
            <a:xfrm>
              <a:off x="2534407" y="546674"/>
              <a:ext cx="66261" cy="67641"/>
            </a:xfrm>
            <a:custGeom>
              <a:avLst/>
              <a:gdLst/>
              <a:ahLst/>
              <a:cxnLst/>
              <a:rect l="l" t="t" r="r" b="b"/>
              <a:pathLst>
                <a:path w="125" h="128" extrusionOk="0">
                  <a:moveTo>
                    <a:pt x="68" y="128"/>
                  </a:moveTo>
                  <a:cubicBezTo>
                    <a:pt x="60" y="128"/>
                    <a:pt x="51" y="127"/>
                    <a:pt x="43" y="123"/>
                  </a:cubicBezTo>
                  <a:cubicBezTo>
                    <a:pt x="31" y="118"/>
                    <a:pt x="22" y="109"/>
                    <a:pt x="17" y="97"/>
                  </a:cubicBezTo>
                  <a:cubicBezTo>
                    <a:pt x="0" y="56"/>
                    <a:pt x="37" y="19"/>
                    <a:pt x="61" y="4"/>
                  </a:cubicBezTo>
                  <a:cubicBezTo>
                    <a:pt x="68" y="0"/>
                    <a:pt x="78" y="2"/>
                    <a:pt x="82" y="9"/>
                  </a:cubicBezTo>
                  <a:cubicBezTo>
                    <a:pt x="86" y="16"/>
                    <a:pt x="84" y="26"/>
                    <a:pt x="77" y="30"/>
                  </a:cubicBezTo>
                  <a:cubicBezTo>
                    <a:pt x="76" y="31"/>
                    <a:pt x="33" y="58"/>
                    <a:pt x="44" y="85"/>
                  </a:cubicBezTo>
                  <a:cubicBezTo>
                    <a:pt x="46" y="90"/>
                    <a:pt x="50" y="94"/>
                    <a:pt x="55" y="96"/>
                  </a:cubicBezTo>
                  <a:cubicBezTo>
                    <a:pt x="70" y="102"/>
                    <a:pt x="94" y="94"/>
                    <a:pt x="102" y="91"/>
                  </a:cubicBezTo>
                  <a:cubicBezTo>
                    <a:pt x="110" y="87"/>
                    <a:pt x="119" y="91"/>
                    <a:pt x="122" y="98"/>
                  </a:cubicBezTo>
                  <a:cubicBezTo>
                    <a:pt x="125" y="106"/>
                    <a:pt x="122" y="115"/>
                    <a:pt x="114" y="118"/>
                  </a:cubicBezTo>
                  <a:cubicBezTo>
                    <a:pt x="111" y="120"/>
                    <a:pt x="91" y="128"/>
                    <a:pt x="68" y="1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2597;p72">
              <a:extLst>
                <a:ext uri="{FF2B5EF4-FFF2-40B4-BE49-F238E27FC236}">
                  <a16:creationId xmlns:a16="http://schemas.microsoft.com/office/drawing/2014/main" id="{2127B162-2739-6B01-CE00-A11285925C4F}"/>
                </a:ext>
              </a:extLst>
            </p:cNvPr>
            <p:cNvSpPr/>
            <p:nvPr/>
          </p:nvSpPr>
          <p:spPr>
            <a:xfrm>
              <a:off x="2544070" y="737173"/>
              <a:ext cx="74543" cy="88348"/>
            </a:xfrm>
            <a:custGeom>
              <a:avLst/>
              <a:gdLst/>
              <a:ahLst/>
              <a:cxnLst/>
              <a:rect l="l" t="t" r="r" b="b"/>
              <a:pathLst>
                <a:path w="143" h="168" extrusionOk="0">
                  <a:moveTo>
                    <a:pt x="49" y="168"/>
                  </a:moveTo>
                  <a:cubicBezTo>
                    <a:pt x="42" y="168"/>
                    <a:pt x="36" y="164"/>
                    <a:pt x="35" y="157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33"/>
                    <a:pt x="4" y="26"/>
                    <a:pt x="11" y="23"/>
                  </a:cubicBezTo>
                  <a:cubicBezTo>
                    <a:pt x="23" y="17"/>
                    <a:pt x="65" y="0"/>
                    <a:pt x="89" y="13"/>
                  </a:cubicBezTo>
                  <a:cubicBezTo>
                    <a:pt x="97" y="18"/>
                    <a:pt x="102" y="25"/>
                    <a:pt x="104" y="35"/>
                  </a:cubicBezTo>
                  <a:cubicBezTo>
                    <a:pt x="106" y="50"/>
                    <a:pt x="103" y="62"/>
                    <a:pt x="97" y="72"/>
                  </a:cubicBezTo>
                  <a:cubicBezTo>
                    <a:pt x="118" y="76"/>
                    <a:pt x="138" y="87"/>
                    <a:pt x="142" y="111"/>
                  </a:cubicBezTo>
                  <a:cubicBezTo>
                    <a:pt x="143" y="120"/>
                    <a:pt x="141" y="130"/>
                    <a:pt x="135" y="138"/>
                  </a:cubicBezTo>
                  <a:cubicBezTo>
                    <a:pt x="115" y="162"/>
                    <a:pt x="61" y="168"/>
                    <a:pt x="50" y="168"/>
                  </a:cubicBezTo>
                  <a:cubicBezTo>
                    <a:pt x="50" y="168"/>
                    <a:pt x="49" y="168"/>
                    <a:pt x="49" y="168"/>
                  </a:cubicBezTo>
                  <a:close/>
                  <a:moveTo>
                    <a:pt x="35" y="46"/>
                  </a:moveTo>
                  <a:cubicBezTo>
                    <a:pt x="60" y="137"/>
                    <a:pt x="60" y="137"/>
                    <a:pt x="60" y="137"/>
                  </a:cubicBezTo>
                  <a:cubicBezTo>
                    <a:pt x="80" y="134"/>
                    <a:pt x="104" y="128"/>
                    <a:pt x="111" y="119"/>
                  </a:cubicBezTo>
                  <a:cubicBezTo>
                    <a:pt x="112" y="117"/>
                    <a:pt x="112" y="117"/>
                    <a:pt x="112" y="116"/>
                  </a:cubicBezTo>
                  <a:cubicBezTo>
                    <a:pt x="109" y="100"/>
                    <a:pt x="76" y="100"/>
                    <a:pt x="67" y="101"/>
                  </a:cubicBezTo>
                  <a:cubicBezTo>
                    <a:pt x="60" y="102"/>
                    <a:pt x="53" y="98"/>
                    <a:pt x="51" y="91"/>
                  </a:cubicBezTo>
                  <a:cubicBezTo>
                    <a:pt x="49" y="85"/>
                    <a:pt x="51" y="77"/>
                    <a:pt x="57" y="74"/>
                  </a:cubicBezTo>
                  <a:cubicBezTo>
                    <a:pt x="58" y="73"/>
                    <a:pt x="77" y="59"/>
                    <a:pt x="74" y="39"/>
                  </a:cubicBezTo>
                  <a:cubicBezTo>
                    <a:pt x="70" y="37"/>
                    <a:pt x="52" y="40"/>
                    <a:pt x="35" y="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2598;p72">
              <a:extLst>
                <a:ext uri="{FF2B5EF4-FFF2-40B4-BE49-F238E27FC236}">
                  <a16:creationId xmlns:a16="http://schemas.microsoft.com/office/drawing/2014/main" id="{BCBBC5F9-140B-393F-D5F1-C26557E6EF3D}"/>
                </a:ext>
              </a:extLst>
            </p:cNvPr>
            <p:cNvSpPr/>
            <p:nvPr/>
          </p:nvSpPr>
          <p:spPr>
            <a:xfrm>
              <a:off x="2171353" y="933195"/>
              <a:ext cx="182218" cy="49695"/>
            </a:xfrm>
            <a:custGeom>
              <a:avLst/>
              <a:gdLst/>
              <a:ahLst/>
              <a:cxnLst/>
              <a:rect l="l" t="t" r="r" b="b"/>
              <a:pathLst>
                <a:path w="347" h="95" extrusionOk="0">
                  <a:moveTo>
                    <a:pt x="12" y="95"/>
                  </a:moveTo>
                  <a:cubicBezTo>
                    <a:pt x="12" y="95"/>
                    <a:pt x="0" y="51"/>
                    <a:pt x="5" y="45"/>
                  </a:cubicBezTo>
                  <a:cubicBezTo>
                    <a:pt x="11" y="39"/>
                    <a:pt x="312" y="0"/>
                    <a:pt x="325" y="2"/>
                  </a:cubicBezTo>
                  <a:cubicBezTo>
                    <a:pt x="339" y="4"/>
                    <a:pt x="347" y="63"/>
                    <a:pt x="347" y="63"/>
                  </a:cubicBezTo>
                  <a:lnTo>
                    <a:pt x="12" y="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2599;p72">
              <a:extLst>
                <a:ext uri="{FF2B5EF4-FFF2-40B4-BE49-F238E27FC236}">
                  <a16:creationId xmlns:a16="http://schemas.microsoft.com/office/drawing/2014/main" id="{167E1586-A6F8-DC37-5113-B0139F6035A6}"/>
                </a:ext>
              </a:extLst>
            </p:cNvPr>
            <p:cNvSpPr/>
            <p:nvPr/>
          </p:nvSpPr>
          <p:spPr>
            <a:xfrm>
              <a:off x="2070581" y="882119"/>
              <a:ext cx="761998" cy="155989"/>
            </a:xfrm>
            <a:custGeom>
              <a:avLst/>
              <a:gdLst/>
              <a:ahLst/>
              <a:cxnLst/>
              <a:rect l="l" t="t" r="r" b="b"/>
              <a:pathLst>
                <a:path w="1454" h="298" extrusionOk="0">
                  <a:moveTo>
                    <a:pt x="1452" y="49"/>
                  </a:moveTo>
                  <a:cubicBezTo>
                    <a:pt x="1451" y="60"/>
                    <a:pt x="1447" y="73"/>
                    <a:pt x="1440" y="87"/>
                  </a:cubicBezTo>
                  <a:cubicBezTo>
                    <a:pt x="1422" y="127"/>
                    <a:pt x="43" y="298"/>
                    <a:pt x="24" y="287"/>
                  </a:cubicBezTo>
                  <a:cubicBezTo>
                    <a:pt x="17" y="283"/>
                    <a:pt x="11" y="266"/>
                    <a:pt x="7" y="249"/>
                  </a:cubicBezTo>
                  <a:cubicBezTo>
                    <a:pt x="5" y="240"/>
                    <a:pt x="3" y="231"/>
                    <a:pt x="2" y="223"/>
                  </a:cubicBezTo>
                  <a:cubicBezTo>
                    <a:pt x="0" y="209"/>
                    <a:pt x="10" y="195"/>
                    <a:pt x="25" y="193"/>
                  </a:cubicBezTo>
                  <a:cubicBezTo>
                    <a:pt x="219" y="166"/>
                    <a:pt x="1426" y="0"/>
                    <a:pt x="1440" y="10"/>
                  </a:cubicBezTo>
                  <a:cubicBezTo>
                    <a:pt x="1449" y="17"/>
                    <a:pt x="1454" y="30"/>
                    <a:pt x="1452" y="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2600;p72">
              <a:extLst>
                <a:ext uri="{FF2B5EF4-FFF2-40B4-BE49-F238E27FC236}">
                  <a16:creationId xmlns:a16="http://schemas.microsoft.com/office/drawing/2014/main" id="{730DC88B-9F0B-FE1C-0CDA-7FB8B36F9B5C}"/>
                </a:ext>
              </a:extLst>
            </p:cNvPr>
            <p:cNvSpPr/>
            <p:nvPr/>
          </p:nvSpPr>
          <p:spPr>
            <a:xfrm>
              <a:off x="2073342" y="906966"/>
              <a:ext cx="757859" cy="125620"/>
            </a:xfrm>
            <a:custGeom>
              <a:avLst/>
              <a:gdLst/>
              <a:ahLst/>
              <a:cxnLst/>
              <a:rect l="l" t="t" r="r" b="b"/>
              <a:pathLst>
                <a:path w="1445" h="239" extrusionOk="0">
                  <a:moveTo>
                    <a:pt x="1445" y="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4" y="217"/>
                    <a:pt x="10" y="234"/>
                    <a:pt x="17" y="238"/>
                  </a:cubicBezTo>
                  <a:cubicBezTo>
                    <a:pt x="18" y="239"/>
                    <a:pt x="20" y="239"/>
                    <a:pt x="23" y="239"/>
                  </a:cubicBezTo>
                  <a:cubicBezTo>
                    <a:pt x="120" y="239"/>
                    <a:pt x="1416" y="77"/>
                    <a:pt x="1433" y="38"/>
                  </a:cubicBezTo>
                  <a:cubicBezTo>
                    <a:pt x="1440" y="24"/>
                    <a:pt x="1444" y="11"/>
                    <a:pt x="1445" y="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85" name="Google Shape;2601;p72">
            <a:extLst>
              <a:ext uri="{FF2B5EF4-FFF2-40B4-BE49-F238E27FC236}">
                <a16:creationId xmlns:a16="http://schemas.microsoft.com/office/drawing/2014/main" id="{D4E84C29-35CB-2E56-6FAD-B73AFEA713E2}"/>
              </a:ext>
            </a:extLst>
          </p:cNvPr>
          <p:cNvGrpSpPr/>
          <p:nvPr/>
        </p:nvGrpSpPr>
        <p:grpSpPr>
          <a:xfrm>
            <a:off x="2844432" y="3546062"/>
            <a:ext cx="371270" cy="383645"/>
            <a:chOff x="2103712" y="1078140"/>
            <a:chExt cx="331303" cy="342347"/>
          </a:xfrm>
        </p:grpSpPr>
        <p:sp>
          <p:nvSpPr>
            <p:cNvPr id="1586" name="Google Shape;2602;p72">
              <a:extLst>
                <a:ext uri="{FF2B5EF4-FFF2-40B4-BE49-F238E27FC236}">
                  <a16:creationId xmlns:a16="http://schemas.microsoft.com/office/drawing/2014/main" id="{C9A76624-ADA4-92EF-8F49-5946AA22639A}"/>
                </a:ext>
              </a:extLst>
            </p:cNvPr>
            <p:cNvSpPr/>
            <p:nvPr/>
          </p:nvSpPr>
          <p:spPr>
            <a:xfrm>
              <a:off x="2103712" y="1078140"/>
              <a:ext cx="331303" cy="342347"/>
            </a:xfrm>
            <a:custGeom>
              <a:avLst/>
              <a:gdLst/>
              <a:ahLst/>
              <a:cxnLst/>
              <a:rect l="l" t="t" r="r" b="b"/>
              <a:pathLst>
                <a:path w="634" h="652" extrusionOk="0">
                  <a:moveTo>
                    <a:pt x="570" y="154"/>
                  </a:moveTo>
                  <a:cubicBezTo>
                    <a:pt x="574" y="161"/>
                    <a:pt x="578" y="168"/>
                    <a:pt x="582" y="175"/>
                  </a:cubicBezTo>
                  <a:cubicBezTo>
                    <a:pt x="596" y="203"/>
                    <a:pt x="607" y="233"/>
                    <a:pt x="616" y="263"/>
                  </a:cubicBezTo>
                  <a:cubicBezTo>
                    <a:pt x="618" y="273"/>
                    <a:pt x="621" y="282"/>
                    <a:pt x="622" y="292"/>
                  </a:cubicBezTo>
                  <a:cubicBezTo>
                    <a:pt x="634" y="353"/>
                    <a:pt x="630" y="417"/>
                    <a:pt x="600" y="474"/>
                  </a:cubicBezTo>
                  <a:cubicBezTo>
                    <a:pt x="564" y="544"/>
                    <a:pt x="489" y="605"/>
                    <a:pt x="357" y="640"/>
                  </a:cubicBezTo>
                  <a:cubicBezTo>
                    <a:pt x="343" y="644"/>
                    <a:pt x="329" y="647"/>
                    <a:pt x="315" y="649"/>
                  </a:cubicBezTo>
                  <a:cubicBezTo>
                    <a:pt x="315" y="649"/>
                    <a:pt x="315" y="649"/>
                    <a:pt x="315" y="649"/>
                  </a:cubicBezTo>
                  <a:cubicBezTo>
                    <a:pt x="299" y="651"/>
                    <a:pt x="283" y="652"/>
                    <a:pt x="268" y="651"/>
                  </a:cubicBezTo>
                  <a:cubicBezTo>
                    <a:pt x="254" y="650"/>
                    <a:pt x="240" y="649"/>
                    <a:pt x="227" y="646"/>
                  </a:cubicBezTo>
                  <a:cubicBezTo>
                    <a:pt x="219" y="644"/>
                    <a:pt x="211" y="642"/>
                    <a:pt x="203" y="639"/>
                  </a:cubicBezTo>
                  <a:cubicBezTo>
                    <a:pt x="122" y="614"/>
                    <a:pt x="63" y="548"/>
                    <a:pt x="30" y="468"/>
                  </a:cubicBezTo>
                  <a:cubicBezTo>
                    <a:pt x="24" y="454"/>
                    <a:pt x="19" y="441"/>
                    <a:pt x="15" y="426"/>
                  </a:cubicBezTo>
                  <a:cubicBezTo>
                    <a:pt x="13" y="418"/>
                    <a:pt x="11" y="410"/>
                    <a:pt x="9" y="402"/>
                  </a:cubicBezTo>
                  <a:cubicBezTo>
                    <a:pt x="3" y="376"/>
                    <a:pt x="0" y="349"/>
                    <a:pt x="0" y="322"/>
                  </a:cubicBezTo>
                  <a:cubicBezTo>
                    <a:pt x="0" y="310"/>
                    <a:pt x="0" y="298"/>
                    <a:pt x="2" y="287"/>
                  </a:cubicBezTo>
                  <a:cubicBezTo>
                    <a:pt x="8" y="217"/>
                    <a:pt x="34" y="151"/>
                    <a:pt x="83" y="105"/>
                  </a:cubicBezTo>
                  <a:cubicBezTo>
                    <a:pt x="174" y="19"/>
                    <a:pt x="282" y="0"/>
                    <a:pt x="373" y="18"/>
                  </a:cubicBezTo>
                  <a:cubicBezTo>
                    <a:pt x="383" y="19"/>
                    <a:pt x="392" y="22"/>
                    <a:pt x="402" y="24"/>
                  </a:cubicBezTo>
                  <a:cubicBezTo>
                    <a:pt x="432" y="33"/>
                    <a:pt x="460" y="45"/>
                    <a:pt x="484" y="60"/>
                  </a:cubicBezTo>
                  <a:cubicBezTo>
                    <a:pt x="491" y="65"/>
                    <a:pt x="498" y="70"/>
                    <a:pt x="504" y="75"/>
                  </a:cubicBezTo>
                  <a:cubicBezTo>
                    <a:pt x="524" y="90"/>
                    <a:pt x="540" y="107"/>
                    <a:pt x="552" y="124"/>
                  </a:cubicBezTo>
                  <a:cubicBezTo>
                    <a:pt x="558" y="134"/>
                    <a:pt x="564" y="143"/>
                    <a:pt x="570" y="154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2603;p72">
              <a:extLst>
                <a:ext uri="{FF2B5EF4-FFF2-40B4-BE49-F238E27FC236}">
                  <a16:creationId xmlns:a16="http://schemas.microsoft.com/office/drawing/2014/main" id="{F9C1D83A-DBF3-B60D-AA94-FF80C2A95B2F}"/>
                </a:ext>
              </a:extLst>
            </p:cNvPr>
            <p:cNvSpPr/>
            <p:nvPr/>
          </p:nvSpPr>
          <p:spPr>
            <a:xfrm>
              <a:off x="2103712" y="1087803"/>
              <a:ext cx="325782" cy="160130"/>
            </a:xfrm>
            <a:custGeom>
              <a:avLst/>
              <a:gdLst/>
              <a:ahLst/>
              <a:cxnLst/>
              <a:rect l="l" t="t" r="r" b="b"/>
              <a:pathLst>
                <a:path w="622" h="304" extrusionOk="0">
                  <a:moveTo>
                    <a:pt x="2" y="268"/>
                  </a:moveTo>
                  <a:cubicBezTo>
                    <a:pt x="2" y="269"/>
                    <a:pt x="2" y="269"/>
                    <a:pt x="2" y="269"/>
                  </a:cubicBezTo>
                  <a:cubicBezTo>
                    <a:pt x="0" y="280"/>
                    <a:pt x="0" y="292"/>
                    <a:pt x="0" y="304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292"/>
                    <a:pt x="0" y="280"/>
                    <a:pt x="2" y="269"/>
                  </a:cubicBezTo>
                  <a:cubicBezTo>
                    <a:pt x="2" y="269"/>
                    <a:pt x="2" y="269"/>
                    <a:pt x="2" y="268"/>
                  </a:cubicBezTo>
                  <a:moveTo>
                    <a:pt x="621" y="266"/>
                  </a:moveTo>
                  <a:cubicBezTo>
                    <a:pt x="621" y="268"/>
                    <a:pt x="622" y="271"/>
                    <a:pt x="622" y="274"/>
                  </a:cubicBezTo>
                  <a:cubicBezTo>
                    <a:pt x="622" y="274"/>
                    <a:pt x="622" y="274"/>
                    <a:pt x="622" y="274"/>
                  </a:cubicBezTo>
                  <a:cubicBezTo>
                    <a:pt x="622" y="274"/>
                    <a:pt x="622" y="274"/>
                    <a:pt x="622" y="274"/>
                  </a:cubicBezTo>
                  <a:cubicBezTo>
                    <a:pt x="622" y="271"/>
                    <a:pt x="621" y="268"/>
                    <a:pt x="621" y="266"/>
                  </a:cubicBezTo>
                  <a:moveTo>
                    <a:pt x="617" y="251"/>
                  </a:moveTo>
                  <a:cubicBezTo>
                    <a:pt x="618" y="253"/>
                    <a:pt x="618" y="255"/>
                    <a:pt x="619" y="257"/>
                  </a:cubicBezTo>
                  <a:cubicBezTo>
                    <a:pt x="618" y="255"/>
                    <a:pt x="618" y="253"/>
                    <a:pt x="617" y="251"/>
                  </a:cubicBezTo>
                  <a:moveTo>
                    <a:pt x="484" y="42"/>
                  </a:moveTo>
                  <a:cubicBezTo>
                    <a:pt x="484" y="42"/>
                    <a:pt x="484" y="42"/>
                    <a:pt x="484" y="42"/>
                  </a:cubicBezTo>
                  <a:cubicBezTo>
                    <a:pt x="484" y="42"/>
                    <a:pt x="484" y="42"/>
                    <a:pt x="484" y="42"/>
                  </a:cubicBezTo>
                  <a:cubicBezTo>
                    <a:pt x="491" y="47"/>
                    <a:pt x="498" y="52"/>
                    <a:pt x="504" y="57"/>
                  </a:cubicBezTo>
                  <a:cubicBezTo>
                    <a:pt x="504" y="57"/>
                    <a:pt x="504" y="57"/>
                    <a:pt x="504" y="57"/>
                  </a:cubicBezTo>
                  <a:cubicBezTo>
                    <a:pt x="498" y="52"/>
                    <a:pt x="491" y="47"/>
                    <a:pt x="484" y="42"/>
                  </a:cubicBezTo>
                  <a:moveTo>
                    <a:pt x="394" y="4"/>
                  </a:moveTo>
                  <a:cubicBezTo>
                    <a:pt x="397" y="5"/>
                    <a:pt x="399" y="6"/>
                    <a:pt x="402" y="6"/>
                  </a:cubicBezTo>
                  <a:cubicBezTo>
                    <a:pt x="402" y="6"/>
                    <a:pt x="402" y="6"/>
                    <a:pt x="402" y="6"/>
                  </a:cubicBezTo>
                  <a:cubicBezTo>
                    <a:pt x="399" y="6"/>
                    <a:pt x="397" y="5"/>
                    <a:pt x="394" y="4"/>
                  </a:cubicBezTo>
                  <a:moveTo>
                    <a:pt x="373" y="0"/>
                  </a:moveTo>
                  <a:cubicBezTo>
                    <a:pt x="373" y="0"/>
                    <a:pt x="373" y="0"/>
                    <a:pt x="373" y="0"/>
                  </a:cubicBezTo>
                  <a:cubicBezTo>
                    <a:pt x="376" y="0"/>
                    <a:pt x="379" y="1"/>
                    <a:pt x="382" y="1"/>
                  </a:cubicBezTo>
                  <a:cubicBezTo>
                    <a:pt x="379" y="1"/>
                    <a:pt x="376" y="0"/>
                    <a:pt x="373" y="0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2604;p72">
              <a:extLst>
                <a:ext uri="{FF2B5EF4-FFF2-40B4-BE49-F238E27FC236}">
                  <a16:creationId xmlns:a16="http://schemas.microsoft.com/office/drawing/2014/main" id="{D58D6888-3A57-C10B-1EC0-2CA3BE447B52}"/>
                </a:ext>
              </a:extLst>
            </p:cNvPr>
            <p:cNvSpPr/>
            <p:nvPr/>
          </p:nvSpPr>
          <p:spPr>
            <a:xfrm>
              <a:off x="2103712" y="1087803"/>
              <a:ext cx="325782" cy="332684"/>
            </a:xfrm>
            <a:custGeom>
              <a:avLst/>
              <a:gdLst/>
              <a:ahLst/>
              <a:cxnLst/>
              <a:rect l="l" t="t" r="r" b="b"/>
              <a:pathLst>
                <a:path w="622" h="633" extrusionOk="0">
                  <a:moveTo>
                    <a:pt x="280" y="633"/>
                  </a:moveTo>
                  <a:cubicBezTo>
                    <a:pt x="280" y="633"/>
                    <a:pt x="280" y="633"/>
                    <a:pt x="280" y="633"/>
                  </a:cubicBezTo>
                  <a:cubicBezTo>
                    <a:pt x="280" y="633"/>
                    <a:pt x="280" y="633"/>
                    <a:pt x="280" y="633"/>
                  </a:cubicBezTo>
                  <a:cubicBezTo>
                    <a:pt x="280" y="633"/>
                    <a:pt x="280" y="633"/>
                    <a:pt x="280" y="633"/>
                  </a:cubicBezTo>
                  <a:moveTo>
                    <a:pt x="268" y="633"/>
                  </a:moveTo>
                  <a:cubicBezTo>
                    <a:pt x="268" y="633"/>
                    <a:pt x="268" y="633"/>
                    <a:pt x="268" y="633"/>
                  </a:cubicBezTo>
                  <a:cubicBezTo>
                    <a:pt x="269" y="633"/>
                    <a:pt x="269" y="633"/>
                    <a:pt x="270" y="633"/>
                  </a:cubicBezTo>
                  <a:cubicBezTo>
                    <a:pt x="269" y="633"/>
                    <a:pt x="269" y="633"/>
                    <a:pt x="268" y="633"/>
                  </a:cubicBezTo>
                  <a:moveTo>
                    <a:pt x="310" y="632"/>
                  </a:moveTo>
                  <a:cubicBezTo>
                    <a:pt x="300" y="633"/>
                    <a:pt x="290" y="633"/>
                    <a:pt x="280" y="633"/>
                  </a:cubicBezTo>
                  <a:cubicBezTo>
                    <a:pt x="290" y="633"/>
                    <a:pt x="300" y="633"/>
                    <a:pt x="310" y="632"/>
                  </a:cubicBezTo>
                  <a:moveTo>
                    <a:pt x="209" y="623"/>
                  </a:moveTo>
                  <a:cubicBezTo>
                    <a:pt x="213" y="625"/>
                    <a:pt x="217" y="626"/>
                    <a:pt x="221" y="627"/>
                  </a:cubicBezTo>
                  <a:cubicBezTo>
                    <a:pt x="217" y="626"/>
                    <a:pt x="213" y="625"/>
                    <a:pt x="209" y="623"/>
                  </a:cubicBezTo>
                  <a:moveTo>
                    <a:pt x="396" y="246"/>
                  </a:moveTo>
                  <a:cubicBezTo>
                    <a:pt x="388" y="237"/>
                    <a:pt x="379" y="228"/>
                    <a:pt x="370" y="220"/>
                  </a:cubicBezTo>
                  <a:cubicBezTo>
                    <a:pt x="380" y="212"/>
                    <a:pt x="390" y="203"/>
                    <a:pt x="399" y="194"/>
                  </a:cubicBezTo>
                  <a:cubicBezTo>
                    <a:pt x="400" y="195"/>
                    <a:pt x="401" y="197"/>
                    <a:pt x="402" y="198"/>
                  </a:cubicBezTo>
                  <a:cubicBezTo>
                    <a:pt x="408" y="206"/>
                    <a:pt x="416" y="214"/>
                    <a:pt x="424" y="221"/>
                  </a:cubicBezTo>
                  <a:cubicBezTo>
                    <a:pt x="414" y="229"/>
                    <a:pt x="405" y="237"/>
                    <a:pt x="396" y="246"/>
                  </a:cubicBezTo>
                  <a:moveTo>
                    <a:pt x="373" y="0"/>
                  </a:moveTo>
                  <a:cubicBezTo>
                    <a:pt x="363" y="48"/>
                    <a:pt x="356" y="115"/>
                    <a:pt x="386" y="172"/>
                  </a:cubicBezTo>
                  <a:cubicBezTo>
                    <a:pt x="374" y="183"/>
                    <a:pt x="363" y="194"/>
                    <a:pt x="351" y="204"/>
                  </a:cubicBezTo>
                  <a:cubicBezTo>
                    <a:pt x="320" y="183"/>
                    <a:pt x="285" y="174"/>
                    <a:pt x="249" y="174"/>
                  </a:cubicBezTo>
                  <a:cubicBezTo>
                    <a:pt x="164" y="174"/>
                    <a:pt x="72" y="222"/>
                    <a:pt x="2" y="268"/>
                  </a:cubicBezTo>
                  <a:cubicBezTo>
                    <a:pt x="2" y="269"/>
                    <a:pt x="2" y="269"/>
                    <a:pt x="2" y="269"/>
                  </a:cubicBezTo>
                  <a:cubicBezTo>
                    <a:pt x="0" y="280"/>
                    <a:pt x="0" y="292"/>
                    <a:pt x="0" y="304"/>
                  </a:cubicBezTo>
                  <a:cubicBezTo>
                    <a:pt x="68" y="256"/>
                    <a:pt x="164" y="202"/>
                    <a:pt x="248" y="202"/>
                  </a:cubicBezTo>
                  <a:cubicBezTo>
                    <a:pt x="276" y="202"/>
                    <a:pt x="303" y="209"/>
                    <a:pt x="327" y="223"/>
                  </a:cubicBezTo>
                  <a:cubicBezTo>
                    <a:pt x="222" y="306"/>
                    <a:pt x="99" y="356"/>
                    <a:pt x="9" y="384"/>
                  </a:cubicBezTo>
                  <a:cubicBezTo>
                    <a:pt x="11" y="392"/>
                    <a:pt x="13" y="400"/>
                    <a:pt x="15" y="408"/>
                  </a:cubicBezTo>
                  <a:cubicBezTo>
                    <a:pt x="82" y="387"/>
                    <a:pt x="167" y="355"/>
                    <a:pt x="251" y="305"/>
                  </a:cubicBezTo>
                  <a:cubicBezTo>
                    <a:pt x="284" y="286"/>
                    <a:pt x="317" y="264"/>
                    <a:pt x="348" y="239"/>
                  </a:cubicBezTo>
                  <a:cubicBezTo>
                    <a:pt x="357" y="247"/>
                    <a:pt x="367" y="256"/>
                    <a:pt x="375" y="266"/>
                  </a:cubicBezTo>
                  <a:cubicBezTo>
                    <a:pt x="334" y="310"/>
                    <a:pt x="298" y="363"/>
                    <a:pt x="269" y="425"/>
                  </a:cubicBezTo>
                  <a:cubicBezTo>
                    <a:pt x="255" y="453"/>
                    <a:pt x="243" y="484"/>
                    <a:pt x="232" y="517"/>
                  </a:cubicBezTo>
                  <a:cubicBezTo>
                    <a:pt x="240" y="518"/>
                    <a:pt x="249" y="519"/>
                    <a:pt x="257" y="519"/>
                  </a:cubicBezTo>
                  <a:cubicBezTo>
                    <a:pt x="285" y="438"/>
                    <a:pt x="327" y="355"/>
                    <a:pt x="391" y="286"/>
                  </a:cubicBezTo>
                  <a:cubicBezTo>
                    <a:pt x="412" y="316"/>
                    <a:pt x="427" y="354"/>
                    <a:pt x="424" y="400"/>
                  </a:cubicBezTo>
                  <a:cubicBezTo>
                    <a:pt x="422" y="438"/>
                    <a:pt x="406" y="478"/>
                    <a:pt x="379" y="518"/>
                  </a:cubicBezTo>
                  <a:cubicBezTo>
                    <a:pt x="391" y="517"/>
                    <a:pt x="404" y="515"/>
                    <a:pt x="417" y="513"/>
                  </a:cubicBezTo>
                  <a:cubicBezTo>
                    <a:pt x="438" y="476"/>
                    <a:pt x="451" y="439"/>
                    <a:pt x="453" y="402"/>
                  </a:cubicBezTo>
                  <a:cubicBezTo>
                    <a:pt x="456" y="353"/>
                    <a:pt x="441" y="307"/>
                    <a:pt x="411" y="265"/>
                  </a:cubicBezTo>
                  <a:cubicBezTo>
                    <a:pt x="421" y="255"/>
                    <a:pt x="432" y="245"/>
                    <a:pt x="444" y="236"/>
                  </a:cubicBezTo>
                  <a:cubicBezTo>
                    <a:pt x="484" y="261"/>
                    <a:pt x="538" y="274"/>
                    <a:pt x="606" y="274"/>
                  </a:cubicBezTo>
                  <a:cubicBezTo>
                    <a:pt x="612" y="274"/>
                    <a:pt x="617" y="274"/>
                    <a:pt x="622" y="274"/>
                  </a:cubicBezTo>
                  <a:cubicBezTo>
                    <a:pt x="622" y="274"/>
                    <a:pt x="622" y="274"/>
                    <a:pt x="622" y="274"/>
                  </a:cubicBezTo>
                  <a:cubicBezTo>
                    <a:pt x="622" y="271"/>
                    <a:pt x="621" y="268"/>
                    <a:pt x="621" y="266"/>
                  </a:cubicBezTo>
                  <a:cubicBezTo>
                    <a:pt x="620" y="263"/>
                    <a:pt x="619" y="260"/>
                    <a:pt x="619" y="257"/>
                  </a:cubicBezTo>
                  <a:cubicBezTo>
                    <a:pt x="618" y="255"/>
                    <a:pt x="618" y="253"/>
                    <a:pt x="617" y="251"/>
                  </a:cubicBezTo>
                  <a:cubicBezTo>
                    <a:pt x="617" y="249"/>
                    <a:pt x="616" y="247"/>
                    <a:pt x="616" y="245"/>
                  </a:cubicBezTo>
                  <a:cubicBezTo>
                    <a:pt x="613" y="245"/>
                    <a:pt x="610" y="245"/>
                    <a:pt x="606" y="245"/>
                  </a:cubicBezTo>
                  <a:cubicBezTo>
                    <a:pt x="549" y="245"/>
                    <a:pt x="503" y="236"/>
                    <a:pt x="469" y="217"/>
                  </a:cubicBezTo>
                  <a:cubicBezTo>
                    <a:pt x="502" y="193"/>
                    <a:pt x="539" y="173"/>
                    <a:pt x="582" y="157"/>
                  </a:cubicBezTo>
                  <a:cubicBezTo>
                    <a:pt x="578" y="150"/>
                    <a:pt x="574" y="143"/>
                    <a:pt x="570" y="136"/>
                  </a:cubicBezTo>
                  <a:cubicBezTo>
                    <a:pt x="570" y="136"/>
                    <a:pt x="570" y="136"/>
                    <a:pt x="570" y="136"/>
                  </a:cubicBezTo>
                  <a:cubicBezTo>
                    <a:pt x="525" y="152"/>
                    <a:pt x="484" y="175"/>
                    <a:pt x="447" y="203"/>
                  </a:cubicBezTo>
                  <a:cubicBezTo>
                    <a:pt x="439" y="196"/>
                    <a:pt x="431" y="188"/>
                    <a:pt x="425" y="180"/>
                  </a:cubicBezTo>
                  <a:cubicBezTo>
                    <a:pt x="423" y="178"/>
                    <a:pt x="421" y="175"/>
                    <a:pt x="420" y="173"/>
                  </a:cubicBezTo>
                  <a:cubicBezTo>
                    <a:pt x="452" y="139"/>
                    <a:pt x="481" y="100"/>
                    <a:pt x="504" y="57"/>
                  </a:cubicBezTo>
                  <a:cubicBezTo>
                    <a:pt x="498" y="52"/>
                    <a:pt x="491" y="47"/>
                    <a:pt x="484" y="42"/>
                  </a:cubicBezTo>
                  <a:cubicBezTo>
                    <a:pt x="484" y="42"/>
                    <a:pt x="484" y="42"/>
                    <a:pt x="484" y="42"/>
                  </a:cubicBezTo>
                  <a:cubicBezTo>
                    <a:pt x="462" y="82"/>
                    <a:pt x="436" y="118"/>
                    <a:pt x="407" y="150"/>
                  </a:cubicBezTo>
                  <a:cubicBezTo>
                    <a:pt x="387" y="103"/>
                    <a:pt x="393" y="47"/>
                    <a:pt x="402" y="6"/>
                  </a:cubicBezTo>
                  <a:cubicBezTo>
                    <a:pt x="399" y="6"/>
                    <a:pt x="397" y="5"/>
                    <a:pt x="394" y="4"/>
                  </a:cubicBezTo>
                  <a:cubicBezTo>
                    <a:pt x="390" y="3"/>
                    <a:pt x="386" y="2"/>
                    <a:pt x="382" y="1"/>
                  </a:cubicBezTo>
                  <a:cubicBezTo>
                    <a:pt x="379" y="1"/>
                    <a:pt x="376" y="0"/>
                    <a:pt x="373" y="0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2605;p72">
              <a:extLst>
                <a:ext uri="{FF2B5EF4-FFF2-40B4-BE49-F238E27FC236}">
                  <a16:creationId xmlns:a16="http://schemas.microsoft.com/office/drawing/2014/main" id="{5EE99D66-37AD-8A23-59C0-0F02030AD1C6}"/>
                </a:ext>
              </a:extLst>
            </p:cNvPr>
            <p:cNvSpPr/>
            <p:nvPr/>
          </p:nvSpPr>
          <p:spPr>
            <a:xfrm>
              <a:off x="2129940" y="1326618"/>
              <a:ext cx="288510" cy="92489"/>
            </a:xfrm>
            <a:custGeom>
              <a:avLst/>
              <a:gdLst/>
              <a:ahLst/>
              <a:cxnLst/>
              <a:rect l="l" t="t" r="r" b="b"/>
              <a:pathLst>
                <a:path w="549" h="175" extrusionOk="0">
                  <a:moveTo>
                    <a:pt x="264" y="175"/>
                  </a:moveTo>
                  <a:cubicBezTo>
                    <a:pt x="263" y="175"/>
                    <a:pt x="262" y="175"/>
                    <a:pt x="261" y="175"/>
                  </a:cubicBezTo>
                  <a:cubicBezTo>
                    <a:pt x="261" y="175"/>
                    <a:pt x="261" y="175"/>
                    <a:pt x="261" y="175"/>
                  </a:cubicBezTo>
                  <a:cubicBezTo>
                    <a:pt x="262" y="175"/>
                    <a:pt x="263" y="175"/>
                    <a:pt x="264" y="175"/>
                  </a:cubicBezTo>
                  <a:moveTo>
                    <a:pt x="170" y="171"/>
                  </a:moveTo>
                  <a:cubicBezTo>
                    <a:pt x="175" y="172"/>
                    <a:pt x="180" y="173"/>
                    <a:pt x="185" y="174"/>
                  </a:cubicBezTo>
                  <a:cubicBezTo>
                    <a:pt x="182" y="173"/>
                    <a:pt x="179" y="173"/>
                    <a:pt x="176" y="172"/>
                  </a:cubicBezTo>
                  <a:cubicBezTo>
                    <a:pt x="174" y="171"/>
                    <a:pt x="172" y="171"/>
                    <a:pt x="170" y="171"/>
                  </a:cubicBezTo>
                  <a:moveTo>
                    <a:pt x="297" y="169"/>
                  </a:moveTo>
                  <a:cubicBezTo>
                    <a:pt x="286" y="171"/>
                    <a:pt x="275" y="173"/>
                    <a:pt x="264" y="175"/>
                  </a:cubicBezTo>
                  <a:cubicBezTo>
                    <a:pt x="264" y="175"/>
                    <a:pt x="264" y="175"/>
                    <a:pt x="264" y="175"/>
                  </a:cubicBezTo>
                  <a:cubicBezTo>
                    <a:pt x="275" y="173"/>
                    <a:pt x="286" y="171"/>
                    <a:pt x="297" y="169"/>
                  </a:cubicBezTo>
                  <a:moveTo>
                    <a:pt x="0" y="36"/>
                  </a:moveTo>
                  <a:cubicBezTo>
                    <a:pt x="36" y="98"/>
                    <a:pt x="89" y="147"/>
                    <a:pt x="158" y="167"/>
                  </a:cubicBezTo>
                  <a:cubicBezTo>
                    <a:pt x="156" y="167"/>
                    <a:pt x="154" y="166"/>
                    <a:pt x="152" y="165"/>
                  </a:cubicBezTo>
                  <a:cubicBezTo>
                    <a:pt x="86" y="144"/>
                    <a:pt x="35" y="96"/>
                    <a:pt x="0" y="36"/>
                  </a:cubicBezTo>
                  <a:moveTo>
                    <a:pt x="549" y="0"/>
                  </a:moveTo>
                  <a:cubicBezTo>
                    <a:pt x="549" y="0"/>
                    <a:pt x="549" y="0"/>
                    <a:pt x="549" y="0"/>
                  </a:cubicBezTo>
                  <a:cubicBezTo>
                    <a:pt x="549" y="0"/>
                    <a:pt x="549" y="0"/>
                    <a:pt x="549" y="0"/>
                  </a:cubicBezTo>
                  <a:cubicBezTo>
                    <a:pt x="543" y="13"/>
                    <a:pt x="535" y="25"/>
                    <a:pt x="526" y="37"/>
                  </a:cubicBezTo>
                  <a:cubicBezTo>
                    <a:pt x="535" y="25"/>
                    <a:pt x="543" y="13"/>
                    <a:pt x="549" y="0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2606;p72">
              <a:extLst>
                <a:ext uri="{FF2B5EF4-FFF2-40B4-BE49-F238E27FC236}">
                  <a16:creationId xmlns:a16="http://schemas.microsoft.com/office/drawing/2014/main" id="{E568971B-B64F-2954-38F4-35B78D9287FA}"/>
                </a:ext>
              </a:extLst>
            </p:cNvPr>
            <p:cNvSpPr/>
            <p:nvPr/>
          </p:nvSpPr>
          <p:spPr>
            <a:xfrm>
              <a:off x="2118896" y="1323857"/>
              <a:ext cx="299554" cy="96630"/>
            </a:xfrm>
            <a:custGeom>
              <a:avLst/>
              <a:gdLst/>
              <a:ahLst/>
              <a:cxnLst/>
              <a:rect l="l" t="t" r="r" b="b"/>
              <a:pathLst>
                <a:path w="570" h="183" extrusionOk="0">
                  <a:moveTo>
                    <a:pt x="250" y="183"/>
                  </a:moveTo>
                  <a:cubicBezTo>
                    <a:pt x="250" y="183"/>
                    <a:pt x="250" y="183"/>
                    <a:pt x="250" y="183"/>
                  </a:cubicBezTo>
                  <a:cubicBezTo>
                    <a:pt x="250" y="183"/>
                    <a:pt x="250" y="183"/>
                    <a:pt x="250" y="183"/>
                  </a:cubicBezTo>
                  <a:cubicBezTo>
                    <a:pt x="250" y="183"/>
                    <a:pt x="250" y="183"/>
                    <a:pt x="250" y="183"/>
                  </a:cubicBezTo>
                  <a:moveTo>
                    <a:pt x="240" y="183"/>
                  </a:moveTo>
                  <a:cubicBezTo>
                    <a:pt x="243" y="183"/>
                    <a:pt x="247" y="183"/>
                    <a:pt x="250" y="183"/>
                  </a:cubicBezTo>
                  <a:cubicBezTo>
                    <a:pt x="247" y="183"/>
                    <a:pt x="243" y="183"/>
                    <a:pt x="240" y="183"/>
                  </a:cubicBezTo>
                  <a:moveTo>
                    <a:pt x="282" y="181"/>
                  </a:moveTo>
                  <a:cubicBezTo>
                    <a:pt x="281" y="181"/>
                    <a:pt x="280" y="181"/>
                    <a:pt x="280" y="182"/>
                  </a:cubicBezTo>
                  <a:cubicBezTo>
                    <a:pt x="280" y="181"/>
                    <a:pt x="281" y="181"/>
                    <a:pt x="282" y="181"/>
                  </a:cubicBezTo>
                  <a:cubicBezTo>
                    <a:pt x="282" y="181"/>
                    <a:pt x="282" y="181"/>
                    <a:pt x="282" y="181"/>
                  </a:cubicBezTo>
                  <a:moveTo>
                    <a:pt x="349" y="68"/>
                  </a:moveTo>
                  <a:cubicBezTo>
                    <a:pt x="325" y="71"/>
                    <a:pt x="303" y="72"/>
                    <a:pt x="282" y="72"/>
                  </a:cubicBezTo>
                  <a:cubicBezTo>
                    <a:pt x="263" y="72"/>
                    <a:pt x="245" y="71"/>
                    <a:pt x="227" y="69"/>
                  </a:cubicBezTo>
                  <a:cubicBezTo>
                    <a:pt x="214" y="107"/>
                    <a:pt x="205" y="143"/>
                    <a:pt x="197" y="178"/>
                  </a:cubicBezTo>
                  <a:cubicBezTo>
                    <a:pt x="195" y="177"/>
                    <a:pt x="193" y="177"/>
                    <a:pt x="191" y="177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3" y="177"/>
                    <a:pt x="195" y="177"/>
                    <a:pt x="197" y="178"/>
                  </a:cubicBezTo>
                  <a:cubicBezTo>
                    <a:pt x="200" y="179"/>
                    <a:pt x="203" y="179"/>
                    <a:pt x="206" y="180"/>
                  </a:cubicBezTo>
                  <a:cubicBezTo>
                    <a:pt x="216" y="181"/>
                    <a:pt x="227" y="183"/>
                    <a:pt x="238" y="183"/>
                  </a:cubicBezTo>
                  <a:cubicBezTo>
                    <a:pt x="238" y="183"/>
                    <a:pt x="238" y="183"/>
                    <a:pt x="238" y="183"/>
                  </a:cubicBezTo>
                  <a:cubicBezTo>
                    <a:pt x="285" y="145"/>
                    <a:pt x="322" y="106"/>
                    <a:pt x="349" y="68"/>
                  </a:cubicBezTo>
                  <a:moveTo>
                    <a:pt x="570" y="6"/>
                  </a:moveTo>
                  <a:cubicBezTo>
                    <a:pt x="505" y="36"/>
                    <a:pt x="444" y="53"/>
                    <a:pt x="387" y="63"/>
                  </a:cubicBezTo>
                  <a:cubicBezTo>
                    <a:pt x="364" y="102"/>
                    <a:pt x="330" y="142"/>
                    <a:pt x="285" y="181"/>
                  </a:cubicBezTo>
                  <a:cubicBezTo>
                    <a:pt x="296" y="179"/>
                    <a:pt x="307" y="177"/>
                    <a:pt x="318" y="175"/>
                  </a:cubicBezTo>
                  <a:cubicBezTo>
                    <a:pt x="321" y="174"/>
                    <a:pt x="324" y="173"/>
                    <a:pt x="327" y="172"/>
                  </a:cubicBezTo>
                  <a:cubicBezTo>
                    <a:pt x="435" y="143"/>
                    <a:pt x="505" y="97"/>
                    <a:pt x="547" y="43"/>
                  </a:cubicBezTo>
                  <a:cubicBezTo>
                    <a:pt x="556" y="31"/>
                    <a:pt x="564" y="19"/>
                    <a:pt x="570" y="6"/>
                  </a:cubicBezTo>
                  <a:cubicBezTo>
                    <a:pt x="570" y="6"/>
                    <a:pt x="570" y="6"/>
                    <a:pt x="570" y="6"/>
                  </a:cubicBezTo>
                  <a:moveTo>
                    <a:pt x="0" y="0"/>
                  </a:moveTo>
                  <a:cubicBezTo>
                    <a:pt x="6" y="15"/>
                    <a:pt x="13" y="29"/>
                    <a:pt x="21" y="42"/>
                  </a:cubicBezTo>
                  <a:cubicBezTo>
                    <a:pt x="56" y="102"/>
                    <a:pt x="107" y="150"/>
                    <a:pt x="173" y="171"/>
                  </a:cubicBezTo>
                  <a:cubicBezTo>
                    <a:pt x="175" y="172"/>
                    <a:pt x="177" y="173"/>
                    <a:pt x="179" y="173"/>
                  </a:cubicBezTo>
                  <a:cubicBezTo>
                    <a:pt x="179" y="173"/>
                    <a:pt x="179" y="173"/>
                    <a:pt x="179" y="173"/>
                  </a:cubicBezTo>
                  <a:cubicBezTo>
                    <a:pt x="177" y="173"/>
                    <a:pt x="175" y="172"/>
                    <a:pt x="173" y="171"/>
                  </a:cubicBezTo>
                  <a:cubicBezTo>
                    <a:pt x="181" y="135"/>
                    <a:pt x="191" y="100"/>
                    <a:pt x="202" y="67"/>
                  </a:cubicBezTo>
                  <a:cubicBezTo>
                    <a:pt x="116" y="55"/>
                    <a:pt x="48" y="26"/>
                    <a:pt x="0" y="0"/>
                  </a:cubicBezTo>
                </a:path>
              </a:pathLst>
            </a:custGeom>
            <a:solidFill>
              <a:srgbClr val="FFFCF6">
                <a:alpha val="240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2607;p72">
              <a:extLst>
                <a:ext uri="{FF2B5EF4-FFF2-40B4-BE49-F238E27FC236}">
                  <a16:creationId xmlns:a16="http://schemas.microsoft.com/office/drawing/2014/main" id="{FB1D9B09-8553-5122-EF09-0D4D2FED8E97}"/>
                </a:ext>
              </a:extLst>
            </p:cNvPr>
            <p:cNvSpPr/>
            <p:nvPr/>
          </p:nvSpPr>
          <p:spPr>
            <a:xfrm>
              <a:off x="2266603" y="1419107"/>
              <a:ext cx="1380" cy="0"/>
            </a:xfrm>
            <a:custGeom>
              <a:avLst/>
              <a:gdLst/>
              <a:ahLst/>
              <a:cxnLst/>
              <a:rect l="l" t="t" r="r" b="b"/>
              <a:pathLst>
                <a:path w="3" h="120000" extrusionOk="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2608;p72">
              <a:extLst>
                <a:ext uri="{FF2B5EF4-FFF2-40B4-BE49-F238E27FC236}">
                  <a16:creationId xmlns:a16="http://schemas.microsoft.com/office/drawing/2014/main" id="{A2BDD39B-D810-24AA-54D8-341729D0CAB3}"/>
                </a:ext>
              </a:extLst>
            </p:cNvPr>
            <p:cNvSpPr/>
            <p:nvPr/>
          </p:nvSpPr>
          <p:spPr>
            <a:xfrm>
              <a:off x="2210005" y="1356987"/>
              <a:ext cx="111815" cy="63500"/>
            </a:xfrm>
            <a:custGeom>
              <a:avLst/>
              <a:gdLst/>
              <a:ahLst/>
              <a:cxnLst/>
              <a:rect l="l" t="t" r="r" b="b"/>
              <a:pathLst>
                <a:path w="214" h="120" extrusionOk="0">
                  <a:moveTo>
                    <a:pt x="29" y="4"/>
                  </a:moveTo>
                  <a:cubicBezTo>
                    <a:pt x="18" y="37"/>
                    <a:pt x="8" y="72"/>
                    <a:pt x="0" y="108"/>
                  </a:cubicBezTo>
                  <a:cubicBezTo>
                    <a:pt x="2" y="109"/>
                    <a:pt x="4" y="110"/>
                    <a:pt x="6" y="110"/>
                  </a:cubicBezTo>
                  <a:cubicBezTo>
                    <a:pt x="10" y="112"/>
                    <a:pt x="14" y="113"/>
                    <a:pt x="18" y="114"/>
                  </a:cubicBezTo>
                  <a:cubicBezTo>
                    <a:pt x="20" y="114"/>
                    <a:pt x="22" y="114"/>
                    <a:pt x="24" y="115"/>
                  </a:cubicBezTo>
                  <a:cubicBezTo>
                    <a:pt x="32" y="80"/>
                    <a:pt x="41" y="44"/>
                    <a:pt x="54" y="6"/>
                  </a:cubicBezTo>
                  <a:cubicBezTo>
                    <a:pt x="46" y="6"/>
                    <a:pt x="37" y="5"/>
                    <a:pt x="29" y="4"/>
                  </a:cubicBezTo>
                  <a:moveTo>
                    <a:pt x="214" y="0"/>
                  </a:moveTo>
                  <a:cubicBezTo>
                    <a:pt x="201" y="2"/>
                    <a:pt x="188" y="4"/>
                    <a:pt x="176" y="5"/>
                  </a:cubicBezTo>
                  <a:cubicBezTo>
                    <a:pt x="149" y="43"/>
                    <a:pt x="112" y="82"/>
                    <a:pt x="65" y="120"/>
                  </a:cubicBezTo>
                  <a:cubicBezTo>
                    <a:pt x="66" y="120"/>
                    <a:pt x="66" y="120"/>
                    <a:pt x="67" y="120"/>
                  </a:cubicBezTo>
                  <a:cubicBezTo>
                    <a:pt x="70" y="120"/>
                    <a:pt x="74" y="120"/>
                    <a:pt x="77" y="120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87" y="120"/>
                    <a:pt x="97" y="120"/>
                    <a:pt x="107" y="119"/>
                  </a:cubicBezTo>
                  <a:cubicBezTo>
                    <a:pt x="107" y="118"/>
                    <a:pt x="108" y="118"/>
                    <a:pt x="109" y="118"/>
                  </a:cubicBezTo>
                  <a:cubicBezTo>
                    <a:pt x="110" y="118"/>
                    <a:pt x="111" y="118"/>
                    <a:pt x="112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57" y="79"/>
                    <a:pt x="191" y="39"/>
                    <a:pt x="214" y="0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3" name="Google Shape;2609;p72">
            <a:extLst>
              <a:ext uri="{FF2B5EF4-FFF2-40B4-BE49-F238E27FC236}">
                <a16:creationId xmlns:a16="http://schemas.microsoft.com/office/drawing/2014/main" id="{49463136-D4EA-47C5-471F-D33D4DB308CC}"/>
              </a:ext>
            </a:extLst>
          </p:cNvPr>
          <p:cNvGrpSpPr/>
          <p:nvPr/>
        </p:nvGrpSpPr>
        <p:grpSpPr>
          <a:xfrm rot="19982486">
            <a:off x="887742" y="3029176"/>
            <a:ext cx="519685" cy="444165"/>
            <a:chOff x="2451581" y="970466"/>
            <a:chExt cx="560454" cy="479010"/>
          </a:xfrm>
        </p:grpSpPr>
        <p:sp>
          <p:nvSpPr>
            <p:cNvPr id="1594" name="Google Shape;2610;p72">
              <a:extLst>
                <a:ext uri="{FF2B5EF4-FFF2-40B4-BE49-F238E27FC236}">
                  <a16:creationId xmlns:a16="http://schemas.microsoft.com/office/drawing/2014/main" id="{B367D85C-6A9B-E193-1EF6-F3C00450DDE9}"/>
                </a:ext>
              </a:extLst>
            </p:cNvPr>
            <p:cNvSpPr/>
            <p:nvPr/>
          </p:nvSpPr>
          <p:spPr>
            <a:xfrm>
              <a:off x="2451581" y="1107129"/>
              <a:ext cx="560454" cy="196022"/>
            </a:xfrm>
            <a:custGeom>
              <a:avLst/>
              <a:gdLst/>
              <a:ahLst/>
              <a:cxnLst/>
              <a:rect l="l" t="t" r="r" b="b"/>
              <a:pathLst>
                <a:path w="1068" h="374" extrusionOk="0">
                  <a:moveTo>
                    <a:pt x="1039" y="3"/>
                  </a:moveTo>
                  <a:cubicBezTo>
                    <a:pt x="579" y="58"/>
                    <a:pt x="579" y="58"/>
                    <a:pt x="579" y="58"/>
                  </a:cubicBezTo>
                  <a:cubicBezTo>
                    <a:pt x="452" y="92"/>
                    <a:pt x="452" y="92"/>
                    <a:pt x="452" y="92"/>
                  </a:cubicBezTo>
                  <a:cubicBezTo>
                    <a:pt x="452" y="92"/>
                    <a:pt x="337" y="9"/>
                    <a:pt x="168" y="106"/>
                  </a:cubicBezTo>
                  <a:cubicBezTo>
                    <a:pt x="0" y="202"/>
                    <a:pt x="105" y="374"/>
                    <a:pt x="105" y="374"/>
                  </a:cubicBezTo>
                  <a:cubicBezTo>
                    <a:pt x="515" y="182"/>
                    <a:pt x="515" y="182"/>
                    <a:pt x="515" y="182"/>
                  </a:cubicBezTo>
                  <a:cubicBezTo>
                    <a:pt x="641" y="176"/>
                    <a:pt x="641" y="176"/>
                    <a:pt x="641" y="176"/>
                  </a:cubicBezTo>
                  <a:cubicBezTo>
                    <a:pt x="1047" y="38"/>
                    <a:pt x="1047" y="38"/>
                    <a:pt x="1047" y="38"/>
                  </a:cubicBezTo>
                  <a:cubicBezTo>
                    <a:pt x="1068" y="31"/>
                    <a:pt x="1061" y="0"/>
                    <a:pt x="1039" y="3"/>
                  </a:cubicBezTo>
                  <a:close/>
                  <a:moveTo>
                    <a:pt x="163" y="277"/>
                  </a:moveTo>
                  <a:cubicBezTo>
                    <a:pt x="163" y="277"/>
                    <a:pt x="149" y="182"/>
                    <a:pt x="235" y="143"/>
                  </a:cubicBezTo>
                  <a:cubicBezTo>
                    <a:pt x="321" y="104"/>
                    <a:pt x="384" y="178"/>
                    <a:pt x="384" y="178"/>
                  </a:cubicBezTo>
                  <a:lnTo>
                    <a:pt x="163" y="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2611;p72">
              <a:extLst>
                <a:ext uri="{FF2B5EF4-FFF2-40B4-BE49-F238E27FC236}">
                  <a16:creationId xmlns:a16="http://schemas.microsoft.com/office/drawing/2014/main" id="{506B51FD-E7BE-2042-EB47-2FB366FEF74B}"/>
                </a:ext>
              </a:extLst>
            </p:cNvPr>
            <p:cNvSpPr/>
            <p:nvPr/>
          </p:nvSpPr>
          <p:spPr>
            <a:xfrm>
              <a:off x="2595146" y="970466"/>
              <a:ext cx="338206" cy="479010"/>
            </a:xfrm>
            <a:custGeom>
              <a:avLst/>
              <a:gdLst/>
              <a:ahLst/>
              <a:cxnLst/>
              <a:rect l="l" t="t" r="r" b="b"/>
              <a:pathLst>
                <a:path w="645" h="913" extrusionOk="0">
                  <a:moveTo>
                    <a:pt x="594" y="18"/>
                  </a:moveTo>
                  <a:cubicBezTo>
                    <a:pt x="180" y="353"/>
                    <a:pt x="180" y="353"/>
                    <a:pt x="180" y="353"/>
                  </a:cubicBezTo>
                  <a:cubicBezTo>
                    <a:pt x="243" y="443"/>
                    <a:pt x="243" y="443"/>
                    <a:pt x="243" y="443"/>
                  </a:cubicBezTo>
                  <a:cubicBezTo>
                    <a:pt x="0" y="751"/>
                    <a:pt x="0" y="751"/>
                    <a:pt x="0" y="751"/>
                  </a:cubicBezTo>
                  <a:cubicBezTo>
                    <a:pt x="0" y="751"/>
                    <a:pt x="148" y="913"/>
                    <a:pt x="313" y="752"/>
                  </a:cubicBezTo>
                  <a:cubicBezTo>
                    <a:pt x="453" y="616"/>
                    <a:pt x="369" y="437"/>
                    <a:pt x="369" y="437"/>
                  </a:cubicBezTo>
                  <a:cubicBezTo>
                    <a:pt x="402" y="371"/>
                    <a:pt x="402" y="371"/>
                    <a:pt x="402" y="371"/>
                  </a:cubicBezTo>
                  <a:cubicBezTo>
                    <a:pt x="629" y="51"/>
                    <a:pt x="629" y="51"/>
                    <a:pt x="629" y="51"/>
                  </a:cubicBezTo>
                  <a:cubicBezTo>
                    <a:pt x="645" y="28"/>
                    <a:pt x="616" y="0"/>
                    <a:pt x="594" y="18"/>
                  </a:cubicBezTo>
                  <a:close/>
                  <a:moveTo>
                    <a:pt x="285" y="676"/>
                  </a:moveTo>
                  <a:cubicBezTo>
                    <a:pt x="219" y="762"/>
                    <a:pt x="120" y="710"/>
                    <a:pt x="120" y="710"/>
                  </a:cubicBezTo>
                  <a:cubicBezTo>
                    <a:pt x="259" y="523"/>
                    <a:pt x="259" y="523"/>
                    <a:pt x="259" y="523"/>
                  </a:cubicBezTo>
                  <a:cubicBezTo>
                    <a:pt x="259" y="523"/>
                    <a:pt x="352" y="590"/>
                    <a:pt x="285" y="6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2612;p72">
              <a:extLst>
                <a:ext uri="{FF2B5EF4-FFF2-40B4-BE49-F238E27FC236}">
                  <a16:creationId xmlns:a16="http://schemas.microsoft.com/office/drawing/2014/main" id="{1A2C6923-2429-48EF-4DAE-7337F341F817}"/>
                </a:ext>
              </a:extLst>
            </p:cNvPr>
            <p:cNvSpPr/>
            <p:nvPr/>
          </p:nvSpPr>
          <p:spPr>
            <a:xfrm>
              <a:off x="2729048" y="1145781"/>
              <a:ext cx="42793" cy="42793"/>
            </a:xfrm>
            <a:custGeom>
              <a:avLst/>
              <a:gdLst/>
              <a:ahLst/>
              <a:cxnLst/>
              <a:rect l="l" t="t" r="r" b="b"/>
              <a:pathLst>
                <a:path w="81" h="81" extrusionOk="0">
                  <a:moveTo>
                    <a:pt x="74" y="28"/>
                  </a:moveTo>
                  <a:cubicBezTo>
                    <a:pt x="81" y="46"/>
                    <a:pt x="72" y="67"/>
                    <a:pt x="53" y="74"/>
                  </a:cubicBezTo>
                  <a:cubicBezTo>
                    <a:pt x="35" y="81"/>
                    <a:pt x="14" y="72"/>
                    <a:pt x="7" y="53"/>
                  </a:cubicBezTo>
                  <a:cubicBezTo>
                    <a:pt x="0" y="35"/>
                    <a:pt x="9" y="15"/>
                    <a:pt x="28" y="8"/>
                  </a:cubicBezTo>
                  <a:cubicBezTo>
                    <a:pt x="46" y="0"/>
                    <a:pt x="67" y="10"/>
                    <a:pt x="74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2613;p72">
              <a:extLst>
                <a:ext uri="{FF2B5EF4-FFF2-40B4-BE49-F238E27FC236}">
                  <a16:creationId xmlns:a16="http://schemas.microsoft.com/office/drawing/2014/main" id="{323445D8-2230-C857-EB65-7D027C96F011}"/>
                </a:ext>
              </a:extLst>
            </p:cNvPr>
            <p:cNvSpPr/>
            <p:nvPr/>
          </p:nvSpPr>
          <p:spPr>
            <a:xfrm>
              <a:off x="2740091" y="1156825"/>
              <a:ext cx="22087" cy="22087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38" y="14"/>
                  </a:moveTo>
                  <a:cubicBezTo>
                    <a:pt x="42" y="24"/>
                    <a:pt x="37" y="34"/>
                    <a:pt x="27" y="38"/>
                  </a:cubicBezTo>
                  <a:cubicBezTo>
                    <a:pt x="18" y="42"/>
                    <a:pt x="7" y="37"/>
                    <a:pt x="3" y="27"/>
                  </a:cubicBezTo>
                  <a:cubicBezTo>
                    <a:pt x="0" y="18"/>
                    <a:pt x="4" y="7"/>
                    <a:pt x="14" y="3"/>
                  </a:cubicBezTo>
                  <a:cubicBezTo>
                    <a:pt x="23" y="0"/>
                    <a:pt x="34" y="5"/>
                    <a:pt x="38" y="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599" name="직선 연결선 1598">
            <a:extLst>
              <a:ext uri="{FF2B5EF4-FFF2-40B4-BE49-F238E27FC236}">
                <a16:creationId xmlns:a16="http://schemas.microsoft.com/office/drawing/2014/main" id="{82820560-5765-AE08-2C7C-515244774D8B}"/>
              </a:ext>
            </a:extLst>
          </p:cNvPr>
          <p:cNvCxnSpPr>
            <a:cxnSpLocks/>
          </p:cNvCxnSpPr>
          <p:nvPr/>
        </p:nvCxnSpPr>
        <p:spPr>
          <a:xfrm>
            <a:off x="4423144" y="2482001"/>
            <a:ext cx="2955851" cy="0"/>
          </a:xfrm>
          <a:prstGeom prst="line">
            <a:avLst/>
          </a:prstGeom>
          <a:ln w="19050">
            <a:solidFill>
              <a:srgbClr val="759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46"/>
          <p:cNvSpPr txBox="1">
            <a:spLocks noGrp="1"/>
          </p:cNvSpPr>
          <p:nvPr>
            <p:ph type="title"/>
          </p:nvPr>
        </p:nvSpPr>
        <p:spPr>
          <a:xfrm>
            <a:off x="720000" y="3003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유형을 나누는 기준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19" name="Google Shape;1119;p46"/>
          <p:cNvSpPr txBox="1">
            <a:spLocks noGrp="1"/>
          </p:cNvSpPr>
          <p:nvPr>
            <p:ph type="subTitle" idx="1"/>
          </p:nvPr>
        </p:nvSpPr>
        <p:spPr>
          <a:xfrm>
            <a:off x="2224611" y="201939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깊이 있는 대인관계</a:t>
            </a:r>
            <a:endParaRPr lang="en-US" altLang="ko-KR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신중함</a:t>
            </a:r>
            <a:r>
              <a:rPr lang="en-US" altLang="ko-KR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집중력</a:t>
            </a:r>
            <a:endParaRPr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23" name="Google Shape;1123;p46"/>
          <p:cNvSpPr txBox="1">
            <a:spLocks noGrp="1"/>
          </p:cNvSpPr>
          <p:nvPr>
            <p:ph type="subTitle" idx="5"/>
          </p:nvPr>
        </p:nvSpPr>
        <p:spPr>
          <a:xfrm>
            <a:off x="2224600" y="1536690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내향형</a:t>
            </a:r>
            <a:endParaRPr b="1" dirty="0">
              <a:solidFill>
                <a:srgbClr val="94ABFF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" name="Google Shape;1123;p46">
            <a:extLst>
              <a:ext uri="{FF2B5EF4-FFF2-40B4-BE49-F238E27FC236}">
                <a16:creationId xmlns:a16="http://schemas.microsoft.com/office/drawing/2014/main" id="{507C5B10-3549-EA11-3EDE-81C2C053CDDF}"/>
              </a:ext>
            </a:extLst>
          </p:cNvPr>
          <p:cNvSpPr txBox="1">
            <a:spLocks/>
          </p:cNvSpPr>
          <p:nvPr/>
        </p:nvSpPr>
        <p:spPr>
          <a:xfrm>
            <a:off x="1398691" y="1716990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rgbClr val="FFC34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</a:t>
            </a:r>
            <a:endParaRPr lang="ko-KR" altLang="en-US" sz="6600" b="1" dirty="0">
              <a:solidFill>
                <a:srgbClr val="FFC34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995B0DE-D650-4627-E540-A66765D7F4F5}"/>
              </a:ext>
            </a:extLst>
          </p:cNvPr>
          <p:cNvGrpSpPr/>
          <p:nvPr/>
        </p:nvGrpSpPr>
        <p:grpSpPr>
          <a:xfrm>
            <a:off x="1079866" y="2021095"/>
            <a:ext cx="981075" cy="375595"/>
            <a:chOff x="1516912" y="2707758"/>
            <a:chExt cx="981075" cy="433388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111F6557-143C-6765-2F96-3120A40FD948}"/>
                </a:ext>
              </a:extLst>
            </p:cNvPr>
            <p:cNvCxnSpPr/>
            <p:nvPr/>
          </p:nvCxnSpPr>
          <p:spPr>
            <a:xfrm flipH="1">
              <a:off x="1516912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F610AA96-8FC9-364F-2206-DCD94EE76AAD}"/>
                </a:ext>
              </a:extLst>
            </p:cNvPr>
            <p:cNvCxnSpPr>
              <a:cxnSpLocks/>
            </p:cNvCxnSpPr>
            <p:nvPr/>
          </p:nvCxnSpPr>
          <p:spPr>
            <a:xfrm>
              <a:off x="1516912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3ECDDBED-A3B8-5A18-BB9F-624981642E62}"/>
                </a:ext>
              </a:extLst>
            </p:cNvPr>
            <p:cNvCxnSpPr>
              <a:cxnSpLocks/>
            </p:cNvCxnSpPr>
            <p:nvPr/>
          </p:nvCxnSpPr>
          <p:spPr>
            <a:xfrm>
              <a:off x="2497987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30205DB5-7696-4CC8-DC3F-2664ACE17DFF}"/>
                </a:ext>
              </a:extLst>
            </p:cNvPr>
            <p:cNvCxnSpPr/>
            <p:nvPr/>
          </p:nvCxnSpPr>
          <p:spPr>
            <a:xfrm flipH="1">
              <a:off x="2256983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4237CD99-722A-F4FB-ABD3-8456846335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912" y="3141146"/>
              <a:ext cx="981075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27F2DA71-538E-BB61-2843-0E67392B5A9F}"/>
              </a:ext>
            </a:extLst>
          </p:cNvPr>
          <p:cNvCxnSpPr/>
          <p:nvPr/>
        </p:nvCxnSpPr>
        <p:spPr>
          <a:xfrm>
            <a:off x="2324100" y="2057490"/>
            <a:ext cx="1684020" cy="0"/>
          </a:xfrm>
          <a:prstGeom prst="line">
            <a:avLst/>
          </a:prstGeom>
          <a:ln w="19050">
            <a:solidFill>
              <a:srgbClr val="94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oogle Shape;1119;p46">
            <a:extLst>
              <a:ext uri="{FF2B5EF4-FFF2-40B4-BE49-F238E27FC236}">
                <a16:creationId xmlns:a16="http://schemas.microsoft.com/office/drawing/2014/main" id="{8F8D64FE-EE17-006F-4122-6A3729F01063}"/>
              </a:ext>
            </a:extLst>
          </p:cNvPr>
          <p:cNvSpPr txBox="1">
            <a:spLocks/>
          </p:cNvSpPr>
          <p:nvPr/>
        </p:nvSpPr>
        <p:spPr>
          <a:xfrm>
            <a:off x="6220293" y="2019390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폭 넓은 대인관계 </a:t>
            </a:r>
          </a:p>
          <a:p>
            <a:pPr marL="0" indent="0"/>
            <a:r>
              <a:rPr lang="ko-KR" altLang="en-US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사교적</a:t>
            </a:r>
            <a:r>
              <a:rPr lang="en-US" altLang="ko-KR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활동적</a:t>
            </a:r>
            <a:endParaRPr lang="ko-KR" altLang="en-US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37" name="Google Shape;1123;p46">
            <a:extLst>
              <a:ext uri="{FF2B5EF4-FFF2-40B4-BE49-F238E27FC236}">
                <a16:creationId xmlns:a16="http://schemas.microsoft.com/office/drawing/2014/main" id="{64A1420A-715D-85AD-8862-36AE4E04B3A1}"/>
              </a:ext>
            </a:extLst>
          </p:cNvPr>
          <p:cNvSpPr txBox="1">
            <a:spLocks/>
          </p:cNvSpPr>
          <p:nvPr/>
        </p:nvSpPr>
        <p:spPr>
          <a:xfrm>
            <a:off x="6220282" y="1536690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ko-KR" altLang="en-US" b="1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외향형</a:t>
            </a:r>
            <a:endParaRPr lang="ko-KR" altLang="en-US" b="1" dirty="0">
              <a:solidFill>
                <a:srgbClr val="94ABFF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8" name="Google Shape;1123;p46">
            <a:extLst>
              <a:ext uri="{FF2B5EF4-FFF2-40B4-BE49-F238E27FC236}">
                <a16:creationId xmlns:a16="http://schemas.microsoft.com/office/drawing/2014/main" id="{8FB8691C-8576-603F-B60D-E099D7894398}"/>
              </a:ext>
            </a:extLst>
          </p:cNvPr>
          <p:cNvSpPr txBox="1">
            <a:spLocks/>
          </p:cNvSpPr>
          <p:nvPr/>
        </p:nvSpPr>
        <p:spPr>
          <a:xfrm>
            <a:off x="5394373" y="1716990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rgbClr val="FFC34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</a:t>
            </a:r>
            <a:endParaRPr lang="ko-KR" altLang="en-US" sz="6600" b="1" dirty="0">
              <a:solidFill>
                <a:srgbClr val="FFC34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18C51B45-663E-2C7F-BDBA-2C12B8A566BF}"/>
              </a:ext>
            </a:extLst>
          </p:cNvPr>
          <p:cNvGrpSpPr/>
          <p:nvPr/>
        </p:nvGrpSpPr>
        <p:grpSpPr>
          <a:xfrm>
            <a:off x="5075548" y="2021095"/>
            <a:ext cx="981075" cy="375595"/>
            <a:chOff x="1516912" y="2707758"/>
            <a:chExt cx="981075" cy="433388"/>
          </a:xfrm>
        </p:grpSpPr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C706DB25-5B8C-00A7-1B28-D8855852134F}"/>
                </a:ext>
              </a:extLst>
            </p:cNvPr>
            <p:cNvCxnSpPr/>
            <p:nvPr/>
          </p:nvCxnSpPr>
          <p:spPr>
            <a:xfrm flipH="1">
              <a:off x="1516912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8F6D93C9-B1A1-C61D-AFD5-7DED07D8F5F0}"/>
                </a:ext>
              </a:extLst>
            </p:cNvPr>
            <p:cNvCxnSpPr>
              <a:cxnSpLocks/>
            </p:cNvCxnSpPr>
            <p:nvPr/>
          </p:nvCxnSpPr>
          <p:spPr>
            <a:xfrm>
              <a:off x="1516912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F15ED95A-7B63-F809-7675-58BF7075B3FB}"/>
                </a:ext>
              </a:extLst>
            </p:cNvPr>
            <p:cNvCxnSpPr>
              <a:cxnSpLocks/>
            </p:cNvCxnSpPr>
            <p:nvPr/>
          </p:nvCxnSpPr>
          <p:spPr>
            <a:xfrm>
              <a:off x="2497987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E1976608-F0F3-28F1-ED4E-72DE793ED603}"/>
                </a:ext>
              </a:extLst>
            </p:cNvPr>
            <p:cNvCxnSpPr/>
            <p:nvPr/>
          </p:nvCxnSpPr>
          <p:spPr>
            <a:xfrm flipH="1">
              <a:off x="2256983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1159BBAD-C909-B82A-D322-763A0BED5F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912" y="3141146"/>
              <a:ext cx="981075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658EB437-5EAA-F762-D95E-A808293EDD48}"/>
              </a:ext>
            </a:extLst>
          </p:cNvPr>
          <p:cNvCxnSpPr/>
          <p:nvPr/>
        </p:nvCxnSpPr>
        <p:spPr>
          <a:xfrm>
            <a:off x="6319782" y="2057490"/>
            <a:ext cx="1684020" cy="0"/>
          </a:xfrm>
          <a:prstGeom prst="line">
            <a:avLst/>
          </a:prstGeom>
          <a:ln w="19050">
            <a:solidFill>
              <a:srgbClr val="94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Google Shape;1119;p46">
            <a:extLst>
              <a:ext uri="{FF2B5EF4-FFF2-40B4-BE49-F238E27FC236}">
                <a16:creationId xmlns:a16="http://schemas.microsoft.com/office/drawing/2014/main" id="{2AD943FF-BAD8-C30C-27E0-2F08B70732BC}"/>
              </a:ext>
            </a:extLst>
          </p:cNvPr>
          <p:cNvSpPr txBox="1">
            <a:spLocks/>
          </p:cNvSpPr>
          <p:nvPr/>
        </p:nvSpPr>
        <p:spPr>
          <a:xfrm>
            <a:off x="2224611" y="3838066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실제 경험 중시</a:t>
            </a:r>
            <a:endParaRPr lang="en-US" altLang="ko-KR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정확</a:t>
            </a:r>
            <a:r>
              <a:rPr lang="en-US" altLang="ko-KR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철저한 </a:t>
            </a:r>
            <a:r>
              <a:rPr lang="ko-KR" altLang="en-US" dirty="0" err="1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일처리</a:t>
            </a:r>
            <a:endParaRPr lang="ko-KR" altLang="en-US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47" name="Google Shape;1123;p46">
            <a:extLst>
              <a:ext uri="{FF2B5EF4-FFF2-40B4-BE49-F238E27FC236}">
                <a16:creationId xmlns:a16="http://schemas.microsoft.com/office/drawing/2014/main" id="{AF0C01E0-27EC-4A82-AC83-ADB6FE8F2907}"/>
              </a:ext>
            </a:extLst>
          </p:cNvPr>
          <p:cNvSpPr txBox="1">
            <a:spLocks/>
          </p:cNvSpPr>
          <p:nvPr/>
        </p:nvSpPr>
        <p:spPr>
          <a:xfrm>
            <a:off x="2224600" y="3355366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ko-KR" altLang="en-US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감각형</a:t>
            </a:r>
          </a:p>
        </p:txBody>
      </p:sp>
      <p:sp>
        <p:nvSpPr>
          <p:cNvPr id="48" name="Google Shape;1123;p46">
            <a:extLst>
              <a:ext uri="{FF2B5EF4-FFF2-40B4-BE49-F238E27FC236}">
                <a16:creationId xmlns:a16="http://schemas.microsoft.com/office/drawing/2014/main" id="{CD7CDBDC-BEA1-E4A6-4315-7759E357F8BA}"/>
              </a:ext>
            </a:extLst>
          </p:cNvPr>
          <p:cNvSpPr txBox="1">
            <a:spLocks/>
          </p:cNvSpPr>
          <p:nvPr/>
        </p:nvSpPr>
        <p:spPr>
          <a:xfrm>
            <a:off x="1398691" y="3535666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rgbClr val="FFC34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S</a:t>
            </a:r>
            <a:endParaRPr lang="ko-KR" altLang="en-US" sz="6600" b="1" dirty="0">
              <a:solidFill>
                <a:srgbClr val="FFC34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DBAB755E-B5F3-41A5-E106-369C73521BE5}"/>
              </a:ext>
            </a:extLst>
          </p:cNvPr>
          <p:cNvGrpSpPr/>
          <p:nvPr/>
        </p:nvGrpSpPr>
        <p:grpSpPr>
          <a:xfrm>
            <a:off x="1079866" y="3839771"/>
            <a:ext cx="981075" cy="375595"/>
            <a:chOff x="1516912" y="2707758"/>
            <a:chExt cx="981075" cy="433388"/>
          </a:xfrm>
        </p:grpSpPr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CB027588-A231-9751-8EE7-BFD6A59C1D6F}"/>
                </a:ext>
              </a:extLst>
            </p:cNvPr>
            <p:cNvCxnSpPr/>
            <p:nvPr/>
          </p:nvCxnSpPr>
          <p:spPr>
            <a:xfrm flipH="1">
              <a:off x="1516912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A17F313-7E9B-036B-31DB-581FD41E9A3B}"/>
                </a:ext>
              </a:extLst>
            </p:cNvPr>
            <p:cNvCxnSpPr>
              <a:cxnSpLocks/>
            </p:cNvCxnSpPr>
            <p:nvPr/>
          </p:nvCxnSpPr>
          <p:spPr>
            <a:xfrm>
              <a:off x="1516912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17563F3-351A-9427-D973-D0D807BB53BC}"/>
                </a:ext>
              </a:extLst>
            </p:cNvPr>
            <p:cNvCxnSpPr>
              <a:cxnSpLocks/>
            </p:cNvCxnSpPr>
            <p:nvPr/>
          </p:nvCxnSpPr>
          <p:spPr>
            <a:xfrm>
              <a:off x="2497987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6C6A6CC3-0CF3-09CE-6EDE-DC5AC996C65A}"/>
                </a:ext>
              </a:extLst>
            </p:cNvPr>
            <p:cNvCxnSpPr/>
            <p:nvPr/>
          </p:nvCxnSpPr>
          <p:spPr>
            <a:xfrm flipH="1">
              <a:off x="2256983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19B320B7-F8C7-9695-1CFF-5A422CA4B8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912" y="3141146"/>
              <a:ext cx="981075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63F616AD-6A54-F37F-67DC-4F255C96FDBB}"/>
              </a:ext>
            </a:extLst>
          </p:cNvPr>
          <p:cNvCxnSpPr/>
          <p:nvPr/>
        </p:nvCxnSpPr>
        <p:spPr>
          <a:xfrm>
            <a:off x="2324100" y="3876166"/>
            <a:ext cx="1684020" cy="0"/>
          </a:xfrm>
          <a:prstGeom prst="line">
            <a:avLst/>
          </a:prstGeom>
          <a:ln w="19050">
            <a:solidFill>
              <a:srgbClr val="94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Google Shape;1119;p46">
            <a:extLst>
              <a:ext uri="{FF2B5EF4-FFF2-40B4-BE49-F238E27FC236}">
                <a16:creationId xmlns:a16="http://schemas.microsoft.com/office/drawing/2014/main" id="{8E9348C1-EF07-AC1F-510D-085368D245F2}"/>
              </a:ext>
            </a:extLst>
          </p:cNvPr>
          <p:cNvSpPr txBox="1">
            <a:spLocks/>
          </p:cNvSpPr>
          <p:nvPr/>
        </p:nvSpPr>
        <p:spPr>
          <a:xfrm>
            <a:off x="6220293" y="3838066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직관에 의존</a:t>
            </a:r>
            <a:endParaRPr lang="en-US" altLang="ko-KR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신속</a:t>
            </a:r>
            <a:r>
              <a:rPr lang="en-US" altLang="ko-KR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비약적</a:t>
            </a:r>
          </a:p>
        </p:txBody>
      </p:sp>
      <p:sp>
        <p:nvSpPr>
          <p:cNvPr id="57" name="Google Shape;1123;p46">
            <a:extLst>
              <a:ext uri="{FF2B5EF4-FFF2-40B4-BE49-F238E27FC236}">
                <a16:creationId xmlns:a16="http://schemas.microsoft.com/office/drawing/2014/main" id="{D6830473-9845-C0A3-DC95-1F4C087821A1}"/>
              </a:ext>
            </a:extLst>
          </p:cNvPr>
          <p:cNvSpPr txBox="1">
            <a:spLocks/>
          </p:cNvSpPr>
          <p:nvPr/>
        </p:nvSpPr>
        <p:spPr>
          <a:xfrm>
            <a:off x="6220282" y="3355366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ko-KR" altLang="en-US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직관형</a:t>
            </a:r>
          </a:p>
        </p:txBody>
      </p:sp>
      <p:sp>
        <p:nvSpPr>
          <p:cNvPr id="58" name="Google Shape;1123;p46">
            <a:extLst>
              <a:ext uri="{FF2B5EF4-FFF2-40B4-BE49-F238E27FC236}">
                <a16:creationId xmlns:a16="http://schemas.microsoft.com/office/drawing/2014/main" id="{4AA277F7-580F-2118-5597-3A210C67F8BF}"/>
              </a:ext>
            </a:extLst>
          </p:cNvPr>
          <p:cNvSpPr txBox="1">
            <a:spLocks/>
          </p:cNvSpPr>
          <p:nvPr/>
        </p:nvSpPr>
        <p:spPr>
          <a:xfrm>
            <a:off x="5394373" y="3535666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rgbClr val="FFC34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endParaRPr lang="ko-KR" altLang="en-US" sz="6600" b="1" dirty="0">
              <a:solidFill>
                <a:srgbClr val="FFC34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7963E4F-5CBE-FEAF-3A59-02A9CB4C8B1B}"/>
              </a:ext>
            </a:extLst>
          </p:cNvPr>
          <p:cNvGrpSpPr/>
          <p:nvPr/>
        </p:nvGrpSpPr>
        <p:grpSpPr>
          <a:xfrm>
            <a:off x="5075548" y="3839771"/>
            <a:ext cx="981075" cy="375595"/>
            <a:chOff x="1516912" y="2707758"/>
            <a:chExt cx="981075" cy="433388"/>
          </a:xfrm>
        </p:grpSpPr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1429A2D3-BBDB-2A14-1F9B-993774BAA479}"/>
                </a:ext>
              </a:extLst>
            </p:cNvPr>
            <p:cNvCxnSpPr/>
            <p:nvPr/>
          </p:nvCxnSpPr>
          <p:spPr>
            <a:xfrm flipH="1">
              <a:off x="1516912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195F8591-BA4B-29D7-1B9B-BC3EC55FC62D}"/>
                </a:ext>
              </a:extLst>
            </p:cNvPr>
            <p:cNvCxnSpPr>
              <a:cxnSpLocks/>
            </p:cNvCxnSpPr>
            <p:nvPr/>
          </p:nvCxnSpPr>
          <p:spPr>
            <a:xfrm>
              <a:off x="1516912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E7E86A8B-6204-AE70-4B7D-0F087373B9EF}"/>
                </a:ext>
              </a:extLst>
            </p:cNvPr>
            <p:cNvCxnSpPr>
              <a:cxnSpLocks/>
            </p:cNvCxnSpPr>
            <p:nvPr/>
          </p:nvCxnSpPr>
          <p:spPr>
            <a:xfrm>
              <a:off x="2497987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929FC472-80EA-4CFF-2A58-6C07B2A01F6A}"/>
                </a:ext>
              </a:extLst>
            </p:cNvPr>
            <p:cNvCxnSpPr/>
            <p:nvPr/>
          </p:nvCxnSpPr>
          <p:spPr>
            <a:xfrm flipH="1">
              <a:off x="2256983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직선 연결선 1087">
              <a:extLst>
                <a:ext uri="{FF2B5EF4-FFF2-40B4-BE49-F238E27FC236}">
                  <a16:creationId xmlns:a16="http://schemas.microsoft.com/office/drawing/2014/main" id="{B9A43AD1-22EB-CF57-C717-3F160C2086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912" y="3141146"/>
              <a:ext cx="981075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9" name="직선 연결선 1088">
            <a:extLst>
              <a:ext uri="{FF2B5EF4-FFF2-40B4-BE49-F238E27FC236}">
                <a16:creationId xmlns:a16="http://schemas.microsoft.com/office/drawing/2014/main" id="{8832CBD5-DB87-CC7B-1573-42C09184FAA3}"/>
              </a:ext>
            </a:extLst>
          </p:cNvPr>
          <p:cNvCxnSpPr/>
          <p:nvPr/>
        </p:nvCxnSpPr>
        <p:spPr>
          <a:xfrm>
            <a:off x="6319782" y="3876166"/>
            <a:ext cx="1684020" cy="0"/>
          </a:xfrm>
          <a:prstGeom prst="line">
            <a:avLst/>
          </a:prstGeom>
          <a:ln w="19050">
            <a:solidFill>
              <a:srgbClr val="94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1" name="사각형: 둥근 모서리 1090">
            <a:extLst>
              <a:ext uri="{FF2B5EF4-FFF2-40B4-BE49-F238E27FC236}">
                <a16:creationId xmlns:a16="http://schemas.microsoft.com/office/drawing/2014/main" id="{DEBFC441-4BB9-023C-6EE4-8B55D21A52CF}"/>
              </a:ext>
            </a:extLst>
          </p:cNvPr>
          <p:cNvSpPr/>
          <p:nvPr/>
        </p:nvSpPr>
        <p:spPr>
          <a:xfrm>
            <a:off x="3198460" y="1317728"/>
            <a:ext cx="2510844" cy="196482"/>
          </a:xfrm>
          <a:prstGeom prst="roundRect">
            <a:avLst>
              <a:gd name="adj" fmla="val 50000"/>
            </a:avLst>
          </a:prstGeom>
          <a:solidFill>
            <a:srgbClr val="FFC3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1090" name="Google Shape;1123;p46">
            <a:extLst>
              <a:ext uri="{FF2B5EF4-FFF2-40B4-BE49-F238E27FC236}">
                <a16:creationId xmlns:a16="http://schemas.microsoft.com/office/drawing/2014/main" id="{CF234DF8-8457-1B3C-CBE0-708431792694}"/>
              </a:ext>
            </a:extLst>
          </p:cNvPr>
          <p:cNvSpPr txBox="1">
            <a:spLocks/>
          </p:cNvSpPr>
          <p:nvPr/>
        </p:nvSpPr>
        <p:spPr>
          <a:xfrm>
            <a:off x="3434446" y="1081061"/>
            <a:ext cx="1978200" cy="34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ko-KR" altLang="en-US" sz="3000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에너지방향</a:t>
            </a:r>
          </a:p>
        </p:txBody>
      </p:sp>
      <p:sp>
        <p:nvSpPr>
          <p:cNvPr id="1093" name="사각형: 둥근 모서리 1092">
            <a:extLst>
              <a:ext uri="{FF2B5EF4-FFF2-40B4-BE49-F238E27FC236}">
                <a16:creationId xmlns:a16="http://schemas.microsoft.com/office/drawing/2014/main" id="{669545B3-7913-6600-1E3B-9D0C760E0BFF}"/>
              </a:ext>
            </a:extLst>
          </p:cNvPr>
          <p:cNvSpPr/>
          <p:nvPr/>
        </p:nvSpPr>
        <p:spPr>
          <a:xfrm>
            <a:off x="3198460" y="3117382"/>
            <a:ext cx="2510844" cy="196482"/>
          </a:xfrm>
          <a:prstGeom prst="roundRect">
            <a:avLst>
              <a:gd name="adj" fmla="val 50000"/>
            </a:avLst>
          </a:prstGeom>
          <a:solidFill>
            <a:srgbClr val="FFC3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1094" name="Google Shape;1123;p46">
            <a:extLst>
              <a:ext uri="{FF2B5EF4-FFF2-40B4-BE49-F238E27FC236}">
                <a16:creationId xmlns:a16="http://schemas.microsoft.com/office/drawing/2014/main" id="{BFA04F22-177C-1DE8-55E1-7ECB831276F8}"/>
              </a:ext>
            </a:extLst>
          </p:cNvPr>
          <p:cNvSpPr txBox="1">
            <a:spLocks/>
          </p:cNvSpPr>
          <p:nvPr/>
        </p:nvSpPr>
        <p:spPr>
          <a:xfrm>
            <a:off x="3434446" y="2872170"/>
            <a:ext cx="1978200" cy="34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ko-KR" altLang="en-US" sz="3000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인식기능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46"/>
          <p:cNvSpPr txBox="1">
            <a:spLocks noGrp="1"/>
          </p:cNvSpPr>
          <p:nvPr>
            <p:ph type="title"/>
          </p:nvPr>
        </p:nvSpPr>
        <p:spPr>
          <a:xfrm>
            <a:off x="720000" y="3003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유형을 나누는 기준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19" name="Google Shape;1119;p46"/>
          <p:cNvSpPr txBox="1">
            <a:spLocks noGrp="1"/>
          </p:cNvSpPr>
          <p:nvPr>
            <p:ph type="subTitle" idx="1"/>
          </p:nvPr>
        </p:nvSpPr>
        <p:spPr>
          <a:xfrm>
            <a:off x="2224611" y="201939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진실과 사실에 관심</a:t>
            </a:r>
            <a:endParaRPr lang="en-US" altLang="ko-KR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논리적 분석적</a:t>
            </a:r>
            <a:endParaRPr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23" name="Google Shape;1123;p46"/>
          <p:cNvSpPr txBox="1">
            <a:spLocks noGrp="1"/>
          </p:cNvSpPr>
          <p:nvPr>
            <p:ph type="subTitle" idx="5"/>
          </p:nvPr>
        </p:nvSpPr>
        <p:spPr>
          <a:xfrm>
            <a:off x="2224600" y="1536690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사고형</a:t>
            </a:r>
            <a:endParaRPr b="1" dirty="0">
              <a:solidFill>
                <a:srgbClr val="94ABFF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" name="Google Shape;1123;p46">
            <a:extLst>
              <a:ext uri="{FF2B5EF4-FFF2-40B4-BE49-F238E27FC236}">
                <a16:creationId xmlns:a16="http://schemas.microsoft.com/office/drawing/2014/main" id="{507C5B10-3549-EA11-3EDE-81C2C053CDDF}"/>
              </a:ext>
            </a:extLst>
          </p:cNvPr>
          <p:cNvSpPr txBox="1">
            <a:spLocks/>
          </p:cNvSpPr>
          <p:nvPr/>
        </p:nvSpPr>
        <p:spPr>
          <a:xfrm>
            <a:off x="1398691" y="1716990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rgbClr val="FFC34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T</a:t>
            </a:r>
            <a:endParaRPr lang="ko-KR" altLang="en-US" sz="6600" b="1" dirty="0">
              <a:solidFill>
                <a:srgbClr val="FFC34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995B0DE-D650-4627-E540-A66765D7F4F5}"/>
              </a:ext>
            </a:extLst>
          </p:cNvPr>
          <p:cNvGrpSpPr/>
          <p:nvPr/>
        </p:nvGrpSpPr>
        <p:grpSpPr>
          <a:xfrm>
            <a:off x="1079866" y="2021095"/>
            <a:ext cx="981075" cy="375595"/>
            <a:chOff x="1516912" y="2707758"/>
            <a:chExt cx="981075" cy="433388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111F6557-143C-6765-2F96-3120A40FD948}"/>
                </a:ext>
              </a:extLst>
            </p:cNvPr>
            <p:cNvCxnSpPr/>
            <p:nvPr/>
          </p:nvCxnSpPr>
          <p:spPr>
            <a:xfrm flipH="1">
              <a:off x="1516912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F610AA96-8FC9-364F-2206-DCD94EE76AAD}"/>
                </a:ext>
              </a:extLst>
            </p:cNvPr>
            <p:cNvCxnSpPr>
              <a:cxnSpLocks/>
            </p:cNvCxnSpPr>
            <p:nvPr/>
          </p:nvCxnSpPr>
          <p:spPr>
            <a:xfrm>
              <a:off x="1516912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3ECDDBED-A3B8-5A18-BB9F-624981642E62}"/>
                </a:ext>
              </a:extLst>
            </p:cNvPr>
            <p:cNvCxnSpPr>
              <a:cxnSpLocks/>
            </p:cNvCxnSpPr>
            <p:nvPr/>
          </p:nvCxnSpPr>
          <p:spPr>
            <a:xfrm>
              <a:off x="2497987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30205DB5-7696-4CC8-DC3F-2664ACE17DFF}"/>
                </a:ext>
              </a:extLst>
            </p:cNvPr>
            <p:cNvCxnSpPr/>
            <p:nvPr/>
          </p:nvCxnSpPr>
          <p:spPr>
            <a:xfrm flipH="1">
              <a:off x="2256983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4237CD99-722A-F4FB-ABD3-8456846335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912" y="3141146"/>
              <a:ext cx="981075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27F2DA71-538E-BB61-2843-0E67392B5A9F}"/>
              </a:ext>
            </a:extLst>
          </p:cNvPr>
          <p:cNvCxnSpPr/>
          <p:nvPr/>
        </p:nvCxnSpPr>
        <p:spPr>
          <a:xfrm>
            <a:off x="2324100" y="2057490"/>
            <a:ext cx="1684020" cy="0"/>
          </a:xfrm>
          <a:prstGeom prst="line">
            <a:avLst/>
          </a:prstGeom>
          <a:ln w="19050">
            <a:solidFill>
              <a:srgbClr val="94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oogle Shape;1119;p46">
            <a:extLst>
              <a:ext uri="{FF2B5EF4-FFF2-40B4-BE49-F238E27FC236}">
                <a16:creationId xmlns:a16="http://schemas.microsoft.com/office/drawing/2014/main" id="{8F8D64FE-EE17-006F-4122-6A3729F01063}"/>
              </a:ext>
            </a:extLst>
          </p:cNvPr>
          <p:cNvSpPr txBox="1">
            <a:spLocks/>
          </p:cNvSpPr>
          <p:nvPr/>
        </p:nvSpPr>
        <p:spPr>
          <a:xfrm>
            <a:off x="6220293" y="2019390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분명한 목적</a:t>
            </a:r>
            <a:r>
              <a:rPr lang="en-US" altLang="ko-KR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방향</a:t>
            </a:r>
            <a:endParaRPr lang="en-US" altLang="ko-KR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철저한 사전 계획</a:t>
            </a:r>
          </a:p>
        </p:txBody>
      </p:sp>
      <p:sp>
        <p:nvSpPr>
          <p:cNvPr id="37" name="Google Shape;1123;p46">
            <a:extLst>
              <a:ext uri="{FF2B5EF4-FFF2-40B4-BE49-F238E27FC236}">
                <a16:creationId xmlns:a16="http://schemas.microsoft.com/office/drawing/2014/main" id="{64A1420A-715D-85AD-8862-36AE4E04B3A1}"/>
              </a:ext>
            </a:extLst>
          </p:cNvPr>
          <p:cNvSpPr txBox="1">
            <a:spLocks/>
          </p:cNvSpPr>
          <p:nvPr/>
        </p:nvSpPr>
        <p:spPr>
          <a:xfrm>
            <a:off x="6220282" y="1536690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ko-KR" altLang="en-US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감정형</a:t>
            </a:r>
          </a:p>
        </p:txBody>
      </p:sp>
      <p:sp>
        <p:nvSpPr>
          <p:cNvPr id="38" name="Google Shape;1123;p46">
            <a:extLst>
              <a:ext uri="{FF2B5EF4-FFF2-40B4-BE49-F238E27FC236}">
                <a16:creationId xmlns:a16="http://schemas.microsoft.com/office/drawing/2014/main" id="{8FB8691C-8576-603F-B60D-E099D7894398}"/>
              </a:ext>
            </a:extLst>
          </p:cNvPr>
          <p:cNvSpPr txBox="1">
            <a:spLocks/>
          </p:cNvSpPr>
          <p:nvPr/>
        </p:nvSpPr>
        <p:spPr>
          <a:xfrm>
            <a:off x="5394373" y="1716990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rgbClr val="FFC34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F</a:t>
            </a:r>
            <a:endParaRPr lang="ko-KR" altLang="en-US" sz="6600" b="1" dirty="0">
              <a:solidFill>
                <a:srgbClr val="FFC34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18C51B45-663E-2C7F-BDBA-2C12B8A566BF}"/>
              </a:ext>
            </a:extLst>
          </p:cNvPr>
          <p:cNvGrpSpPr/>
          <p:nvPr/>
        </p:nvGrpSpPr>
        <p:grpSpPr>
          <a:xfrm>
            <a:off x="5075548" y="2021095"/>
            <a:ext cx="981075" cy="375595"/>
            <a:chOff x="1516912" y="2707758"/>
            <a:chExt cx="981075" cy="433388"/>
          </a:xfrm>
        </p:grpSpPr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C706DB25-5B8C-00A7-1B28-D8855852134F}"/>
                </a:ext>
              </a:extLst>
            </p:cNvPr>
            <p:cNvCxnSpPr/>
            <p:nvPr/>
          </p:nvCxnSpPr>
          <p:spPr>
            <a:xfrm flipH="1">
              <a:off x="1516912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8F6D93C9-B1A1-C61D-AFD5-7DED07D8F5F0}"/>
                </a:ext>
              </a:extLst>
            </p:cNvPr>
            <p:cNvCxnSpPr>
              <a:cxnSpLocks/>
            </p:cNvCxnSpPr>
            <p:nvPr/>
          </p:nvCxnSpPr>
          <p:spPr>
            <a:xfrm>
              <a:off x="1516912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F15ED95A-7B63-F809-7675-58BF7075B3FB}"/>
                </a:ext>
              </a:extLst>
            </p:cNvPr>
            <p:cNvCxnSpPr>
              <a:cxnSpLocks/>
            </p:cNvCxnSpPr>
            <p:nvPr/>
          </p:nvCxnSpPr>
          <p:spPr>
            <a:xfrm>
              <a:off x="2497987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E1976608-F0F3-28F1-ED4E-72DE793ED603}"/>
                </a:ext>
              </a:extLst>
            </p:cNvPr>
            <p:cNvCxnSpPr/>
            <p:nvPr/>
          </p:nvCxnSpPr>
          <p:spPr>
            <a:xfrm flipH="1">
              <a:off x="2256983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1159BBAD-C909-B82A-D322-763A0BED5F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912" y="3141146"/>
              <a:ext cx="981075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658EB437-5EAA-F762-D95E-A808293EDD48}"/>
              </a:ext>
            </a:extLst>
          </p:cNvPr>
          <p:cNvCxnSpPr/>
          <p:nvPr/>
        </p:nvCxnSpPr>
        <p:spPr>
          <a:xfrm>
            <a:off x="6319782" y="2057490"/>
            <a:ext cx="1684020" cy="0"/>
          </a:xfrm>
          <a:prstGeom prst="line">
            <a:avLst/>
          </a:prstGeom>
          <a:ln w="19050">
            <a:solidFill>
              <a:srgbClr val="94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Google Shape;1119;p46">
            <a:extLst>
              <a:ext uri="{FF2B5EF4-FFF2-40B4-BE49-F238E27FC236}">
                <a16:creationId xmlns:a16="http://schemas.microsoft.com/office/drawing/2014/main" id="{2AD943FF-BAD8-C30C-27E0-2F08B70732BC}"/>
              </a:ext>
            </a:extLst>
          </p:cNvPr>
          <p:cNvSpPr txBox="1">
            <a:spLocks/>
          </p:cNvSpPr>
          <p:nvPr/>
        </p:nvSpPr>
        <p:spPr>
          <a:xfrm>
            <a:off x="2224611" y="3838066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분명한 목적</a:t>
            </a:r>
            <a:r>
              <a:rPr lang="en-US" altLang="ko-KR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방향</a:t>
            </a:r>
            <a:endParaRPr lang="en-US" altLang="ko-KR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철저한 사전 계획</a:t>
            </a:r>
          </a:p>
        </p:txBody>
      </p:sp>
      <p:sp>
        <p:nvSpPr>
          <p:cNvPr id="47" name="Google Shape;1123;p46">
            <a:extLst>
              <a:ext uri="{FF2B5EF4-FFF2-40B4-BE49-F238E27FC236}">
                <a16:creationId xmlns:a16="http://schemas.microsoft.com/office/drawing/2014/main" id="{AF0C01E0-27EC-4A82-AC83-ADB6FE8F2907}"/>
              </a:ext>
            </a:extLst>
          </p:cNvPr>
          <p:cNvSpPr txBox="1">
            <a:spLocks/>
          </p:cNvSpPr>
          <p:nvPr/>
        </p:nvSpPr>
        <p:spPr>
          <a:xfrm>
            <a:off x="2224600" y="3355366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ko-KR" altLang="en-US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판단형</a:t>
            </a:r>
          </a:p>
        </p:txBody>
      </p:sp>
      <p:sp>
        <p:nvSpPr>
          <p:cNvPr id="48" name="Google Shape;1123;p46">
            <a:extLst>
              <a:ext uri="{FF2B5EF4-FFF2-40B4-BE49-F238E27FC236}">
                <a16:creationId xmlns:a16="http://schemas.microsoft.com/office/drawing/2014/main" id="{CD7CDBDC-BEA1-E4A6-4315-7759E357F8BA}"/>
              </a:ext>
            </a:extLst>
          </p:cNvPr>
          <p:cNvSpPr txBox="1">
            <a:spLocks/>
          </p:cNvSpPr>
          <p:nvPr/>
        </p:nvSpPr>
        <p:spPr>
          <a:xfrm>
            <a:off x="1398691" y="3535666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rgbClr val="FFC34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J</a:t>
            </a:r>
            <a:endParaRPr lang="ko-KR" altLang="en-US" sz="6600" b="1" dirty="0">
              <a:solidFill>
                <a:srgbClr val="FFC34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DBAB755E-B5F3-41A5-E106-369C73521BE5}"/>
              </a:ext>
            </a:extLst>
          </p:cNvPr>
          <p:cNvGrpSpPr/>
          <p:nvPr/>
        </p:nvGrpSpPr>
        <p:grpSpPr>
          <a:xfrm>
            <a:off x="1079866" y="3839771"/>
            <a:ext cx="981075" cy="375595"/>
            <a:chOff x="1516912" y="2707758"/>
            <a:chExt cx="981075" cy="433388"/>
          </a:xfrm>
        </p:grpSpPr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CB027588-A231-9751-8EE7-BFD6A59C1D6F}"/>
                </a:ext>
              </a:extLst>
            </p:cNvPr>
            <p:cNvCxnSpPr/>
            <p:nvPr/>
          </p:nvCxnSpPr>
          <p:spPr>
            <a:xfrm flipH="1">
              <a:off x="1516912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A17F313-7E9B-036B-31DB-581FD41E9A3B}"/>
                </a:ext>
              </a:extLst>
            </p:cNvPr>
            <p:cNvCxnSpPr>
              <a:cxnSpLocks/>
            </p:cNvCxnSpPr>
            <p:nvPr/>
          </p:nvCxnSpPr>
          <p:spPr>
            <a:xfrm>
              <a:off x="1516912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17563F3-351A-9427-D973-D0D807BB53BC}"/>
                </a:ext>
              </a:extLst>
            </p:cNvPr>
            <p:cNvCxnSpPr>
              <a:cxnSpLocks/>
            </p:cNvCxnSpPr>
            <p:nvPr/>
          </p:nvCxnSpPr>
          <p:spPr>
            <a:xfrm>
              <a:off x="2497987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6C6A6CC3-0CF3-09CE-6EDE-DC5AC996C65A}"/>
                </a:ext>
              </a:extLst>
            </p:cNvPr>
            <p:cNvCxnSpPr/>
            <p:nvPr/>
          </p:nvCxnSpPr>
          <p:spPr>
            <a:xfrm flipH="1">
              <a:off x="2256983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19B320B7-F8C7-9695-1CFF-5A422CA4B8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912" y="3141146"/>
              <a:ext cx="981075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63F616AD-6A54-F37F-67DC-4F255C96FDBB}"/>
              </a:ext>
            </a:extLst>
          </p:cNvPr>
          <p:cNvCxnSpPr/>
          <p:nvPr/>
        </p:nvCxnSpPr>
        <p:spPr>
          <a:xfrm>
            <a:off x="2324100" y="3876166"/>
            <a:ext cx="1684020" cy="0"/>
          </a:xfrm>
          <a:prstGeom prst="line">
            <a:avLst/>
          </a:prstGeom>
          <a:ln w="19050">
            <a:solidFill>
              <a:srgbClr val="94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Google Shape;1119;p46">
            <a:extLst>
              <a:ext uri="{FF2B5EF4-FFF2-40B4-BE49-F238E27FC236}">
                <a16:creationId xmlns:a16="http://schemas.microsoft.com/office/drawing/2014/main" id="{8E9348C1-EF07-AC1F-510D-085368D245F2}"/>
              </a:ext>
            </a:extLst>
          </p:cNvPr>
          <p:cNvSpPr txBox="1">
            <a:spLocks/>
          </p:cNvSpPr>
          <p:nvPr/>
        </p:nvSpPr>
        <p:spPr>
          <a:xfrm>
            <a:off x="6220293" y="3838066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상황에 맞는 변화</a:t>
            </a:r>
            <a:endParaRPr lang="en-US" altLang="ko-KR" dirty="0">
              <a:solidFill>
                <a:srgbClr val="FA9D01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dirty="0">
                <a:solidFill>
                  <a:srgbClr val="FA9D01"/>
                </a:solidFill>
                <a:latin typeface="둘기마요_고딕" pitchFamily="2" charset="-127"/>
                <a:ea typeface="둘기마요_고딕" pitchFamily="2" charset="-127"/>
              </a:rPr>
              <a:t>융통과 적응</a:t>
            </a:r>
          </a:p>
        </p:txBody>
      </p:sp>
      <p:sp>
        <p:nvSpPr>
          <p:cNvPr id="57" name="Google Shape;1123;p46">
            <a:extLst>
              <a:ext uri="{FF2B5EF4-FFF2-40B4-BE49-F238E27FC236}">
                <a16:creationId xmlns:a16="http://schemas.microsoft.com/office/drawing/2014/main" id="{D6830473-9845-C0A3-DC95-1F4C087821A1}"/>
              </a:ext>
            </a:extLst>
          </p:cNvPr>
          <p:cNvSpPr txBox="1">
            <a:spLocks/>
          </p:cNvSpPr>
          <p:nvPr/>
        </p:nvSpPr>
        <p:spPr>
          <a:xfrm>
            <a:off x="6220282" y="3355366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ko-KR" altLang="en-US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인식형</a:t>
            </a:r>
          </a:p>
        </p:txBody>
      </p:sp>
      <p:sp>
        <p:nvSpPr>
          <p:cNvPr id="58" name="Google Shape;1123;p46">
            <a:extLst>
              <a:ext uri="{FF2B5EF4-FFF2-40B4-BE49-F238E27FC236}">
                <a16:creationId xmlns:a16="http://schemas.microsoft.com/office/drawing/2014/main" id="{4AA277F7-580F-2118-5597-3A210C67F8BF}"/>
              </a:ext>
            </a:extLst>
          </p:cNvPr>
          <p:cNvSpPr txBox="1">
            <a:spLocks/>
          </p:cNvSpPr>
          <p:nvPr/>
        </p:nvSpPr>
        <p:spPr>
          <a:xfrm>
            <a:off x="5394373" y="3535666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rgbClr val="FFC34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P</a:t>
            </a:r>
            <a:endParaRPr lang="ko-KR" altLang="en-US" sz="6600" b="1" dirty="0">
              <a:solidFill>
                <a:srgbClr val="FFC34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7963E4F-5CBE-FEAF-3A59-02A9CB4C8B1B}"/>
              </a:ext>
            </a:extLst>
          </p:cNvPr>
          <p:cNvGrpSpPr/>
          <p:nvPr/>
        </p:nvGrpSpPr>
        <p:grpSpPr>
          <a:xfrm>
            <a:off x="5075548" y="3839771"/>
            <a:ext cx="981075" cy="375595"/>
            <a:chOff x="1516912" y="2707758"/>
            <a:chExt cx="981075" cy="433388"/>
          </a:xfrm>
        </p:grpSpPr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1429A2D3-BBDB-2A14-1F9B-993774BAA479}"/>
                </a:ext>
              </a:extLst>
            </p:cNvPr>
            <p:cNvCxnSpPr/>
            <p:nvPr/>
          </p:nvCxnSpPr>
          <p:spPr>
            <a:xfrm flipH="1">
              <a:off x="1516912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195F8591-BA4B-29D7-1B9B-BC3EC55FC62D}"/>
                </a:ext>
              </a:extLst>
            </p:cNvPr>
            <p:cNvCxnSpPr>
              <a:cxnSpLocks/>
            </p:cNvCxnSpPr>
            <p:nvPr/>
          </p:nvCxnSpPr>
          <p:spPr>
            <a:xfrm>
              <a:off x="1516912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E7E86A8B-6204-AE70-4B7D-0F087373B9EF}"/>
                </a:ext>
              </a:extLst>
            </p:cNvPr>
            <p:cNvCxnSpPr>
              <a:cxnSpLocks/>
            </p:cNvCxnSpPr>
            <p:nvPr/>
          </p:nvCxnSpPr>
          <p:spPr>
            <a:xfrm>
              <a:off x="2497987" y="2707758"/>
              <a:ext cx="0" cy="433388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929FC472-80EA-4CFF-2A58-6C07B2A01F6A}"/>
                </a:ext>
              </a:extLst>
            </p:cNvPr>
            <p:cNvCxnSpPr/>
            <p:nvPr/>
          </p:nvCxnSpPr>
          <p:spPr>
            <a:xfrm flipH="1">
              <a:off x="2256983" y="2707758"/>
              <a:ext cx="241004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직선 연결선 1087">
              <a:extLst>
                <a:ext uri="{FF2B5EF4-FFF2-40B4-BE49-F238E27FC236}">
                  <a16:creationId xmlns:a16="http://schemas.microsoft.com/office/drawing/2014/main" id="{B9A43AD1-22EB-CF57-C717-3F160C2086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912" y="3141146"/>
              <a:ext cx="981075" cy="0"/>
            </a:xfrm>
            <a:prstGeom prst="line">
              <a:avLst/>
            </a:prstGeom>
            <a:ln w="28575" cap="rnd">
              <a:solidFill>
                <a:srgbClr val="94AB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9" name="직선 연결선 1088">
            <a:extLst>
              <a:ext uri="{FF2B5EF4-FFF2-40B4-BE49-F238E27FC236}">
                <a16:creationId xmlns:a16="http://schemas.microsoft.com/office/drawing/2014/main" id="{8832CBD5-DB87-CC7B-1573-42C09184FAA3}"/>
              </a:ext>
            </a:extLst>
          </p:cNvPr>
          <p:cNvCxnSpPr/>
          <p:nvPr/>
        </p:nvCxnSpPr>
        <p:spPr>
          <a:xfrm>
            <a:off x="6319782" y="3876166"/>
            <a:ext cx="1684020" cy="0"/>
          </a:xfrm>
          <a:prstGeom prst="line">
            <a:avLst/>
          </a:prstGeom>
          <a:ln w="19050">
            <a:solidFill>
              <a:srgbClr val="94A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1" name="사각형: 둥근 모서리 1090">
            <a:extLst>
              <a:ext uri="{FF2B5EF4-FFF2-40B4-BE49-F238E27FC236}">
                <a16:creationId xmlns:a16="http://schemas.microsoft.com/office/drawing/2014/main" id="{DEBFC441-4BB9-023C-6EE4-8B55D21A52CF}"/>
              </a:ext>
            </a:extLst>
          </p:cNvPr>
          <p:cNvSpPr/>
          <p:nvPr/>
        </p:nvSpPr>
        <p:spPr>
          <a:xfrm>
            <a:off x="3198460" y="1317728"/>
            <a:ext cx="2510844" cy="196482"/>
          </a:xfrm>
          <a:prstGeom prst="roundRect">
            <a:avLst>
              <a:gd name="adj" fmla="val 50000"/>
            </a:avLst>
          </a:prstGeom>
          <a:solidFill>
            <a:srgbClr val="FFC3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1090" name="Google Shape;1123;p46">
            <a:extLst>
              <a:ext uri="{FF2B5EF4-FFF2-40B4-BE49-F238E27FC236}">
                <a16:creationId xmlns:a16="http://schemas.microsoft.com/office/drawing/2014/main" id="{CF234DF8-8457-1B3C-CBE0-708431792694}"/>
              </a:ext>
            </a:extLst>
          </p:cNvPr>
          <p:cNvSpPr txBox="1">
            <a:spLocks/>
          </p:cNvSpPr>
          <p:nvPr/>
        </p:nvSpPr>
        <p:spPr>
          <a:xfrm>
            <a:off x="3434446" y="1081061"/>
            <a:ext cx="1978200" cy="34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ko-KR" altLang="en-US" sz="3000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판단기능</a:t>
            </a:r>
          </a:p>
        </p:txBody>
      </p:sp>
      <p:sp>
        <p:nvSpPr>
          <p:cNvPr id="1093" name="사각형: 둥근 모서리 1092">
            <a:extLst>
              <a:ext uri="{FF2B5EF4-FFF2-40B4-BE49-F238E27FC236}">
                <a16:creationId xmlns:a16="http://schemas.microsoft.com/office/drawing/2014/main" id="{669545B3-7913-6600-1E3B-9D0C760E0BFF}"/>
              </a:ext>
            </a:extLst>
          </p:cNvPr>
          <p:cNvSpPr/>
          <p:nvPr/>
        </p:nvSpPr>
        <p:spPr>
          <a:xfrm>
            <a:off x="3198460" y="3117382"/>
            <a:ext cx="2510844" cy="196482"/>
          </a:xfrm>
          <a:prstGeom prst="roundRect">
            <a:avLst>
              <a:gd name="adj" fmla="val 50000"/>
            </a:avLst>
          </a:prstGeom>
          <a:solidFill>
            <a:srgbClr val="FFC3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1094" name="Google Shape;1123;p46">
            <a:extLst>
              <a:ext uri="{FF2B5EF4-FFF2-40B4-BE49-F238E27FC236}">
                <a16:creationId xmlns:a16="http://schemas.microsoft.com/office/drawing/2014/main" id="{BFA04F22-177C-1DE8-55E1-7ECB831276F8}"/>
              </a:ext>
            </a:extLst>
          </p:cNvPr>
          <p:cNvSpPr txBox="1">
            <a:spLocks/>
          </p:cNvSpPr>
          <p:nvPr/>
        </p:nvSpPr>
        <p:spPr>
          <a:xfrm>
            <a:off x="3434446" y="2872170"/>
            <a:ext cx="1978200" cy="34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ko-KR" altLang="en-US" sz="3000" b="1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생활양식</a:t>
            </a:r>
          </a:p>
        </p:txBody>
      </p:sp>
    </p:spTree>
    <p:extLst>
      <p:ext uri="{BB962C8B-B14F-4D97-AF65-F5344CB8AC3E}">
        <p14:creationId xmlns:p14="http://schemas.microsoft.com/office/powerpoint/2010/main" val="3736860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78;p44">
            <a:extLst>
              <a:ext uri="{FF2B5EF4-FFF2-40B4-BE49-F238E27FC236}">
                <a16:creationId xmlns:a16="http://schemas.microsoft.com/office/drawing/2014/main" id="{1CBEDA22-F3E0-1729-BD35-F60EEFF385D5}"/>
              </a:ext>
            </a:extLst>
          </p:cNvPr>
          <p:cNvSpPr txBox="1">
            <a:spLocks/>
          </p:cNvSpPr>
          <p:nvPr/>
        </p:nvSpPr>
        <p:spPr>
          <a:xfrm>
            <a:off x="4841324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간호사</a:t>
            </a:r>
            <a:r>
              <a:rPr lang="en-US" altLang="ko-KR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교사</a:t>
            </a:r>
            <a:endParaRPr lang="en-US" altLang="ko-KR" sz="16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6" name="Google Shape;1076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 특징과 직업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78" name="Google Shape;1078;p44"/>
          <p:cNvSpPr txBox="1">
            <a:spLocks noGrp="1"/>
          </p:cNvSpPr>
          <p:nvPr>
            <p:ph type="subTitle" idx="2"/>
          </p:nvPr>
        </p:nvSpPr>
        <p:spPr>
          <a:xfrm>
            <a:off x="1348498" y="2940250"/>
            <a:ext cx="2731500" cy="473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세상의 소금형</a:t>
            </a:r>
            <a:endParaRPr sz="2000" dirty="0">
              <a:solidFill>
                <a:srgbClr val="FBA9D5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9" name="Google Shape;1079;p44"/>
          <p:cNvSpPr txBox="1">
            <a:spLocks noGrp="1"/>
          </p:cNvSpPr>
          <p:nvPr>
            <p:ph type="subTitle" idx="3"/>
          </p:nvPr>
        </p:nvSpPr>
        <p:spPr>
          <a:xfrm>
            <a:off x="1348498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74B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ISTJ</a:t>
            </a:r>
            <a:endParaRPr sz="2800" b="1" dirty="0">
              <a:solidFill>
                <a:srgbClr val="FF74B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81" name="Google Shape;1081;p44"/>
          <p:cNvSpPr/>
          <p:nvPr/>
        </p:nvSpPr>
        <p:spPr>
          <a:xfrm>
            <a:off x="2229600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82" name="Google Shape;1082;p44"/>
          <p:cNvSpPr/>
          <p:nvPr/>
        </p:nvSpPr>
        <p:spPr>
          <a:xfrm>
            <a:off x="6074102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" name="Google Shape;1078;p44">
            <a:extLst>
              <a:ext uri="{FF2B5EF4-FFF2-40B4-BE49-F238E27FC236}">
                <a16:creationId xmlns:a16="http://schemas.microsoft.com/office/drawing/2014/main" id="{6D26EB25-45E0-87CD-7037-32B11D577A06}"/>
              </a:ext>
            </a:extLst>
          </p:cNvPr>
          <p:cNvSpPr txBox="1">
            <a:spLocks/>
          </p:cNvSpPr>
          <p:nvPr/>
        </p:nvSpPr>
        <p:spPr>
          <a:xfrm>
            <a:off x="1044233" y="352112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성실하고 책임감이 강하고 계획을 </a:t>
            </a:r>
            <a:r>
              <a:rPr lang="ko-KR" altLang="en-US" sz="1600" dirty="0" err="1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잘세워요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37D3FA4-FADA-CDC1-838A-DBA6494281A7}"/>
              </a:ext>
            </a:extLst>
          </p:cNvPr>
          <p:cNvCxnSpPr/>
          <p:nvPr/>
        </p:nvCxnSpPr>
        <p:spPr>
          <a:xfrm>
            <a:off x="1547489" y="3483910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E03D51-DD12-46A8-2F78-C28D9201B1AE}"/>
              </a:ext>
            </a:extLst>
          </p:cNvPr>
          <p:cNvCxnSpPr/>
          <p:nvPr/>
        </p:nvCxnSpPr>
        <p:spPr>
          <a:xfrm>
            <a:off x="1547489" y="4025119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078;p44">
            <a:extLst>
              <a:ext uri="{FF2B5EF4-FFF2-40B4-BE49-F238E27FC236}">
                <a16:creationId xmlns:a16="http://schemas.microsoft.com/office/drawing/2014/main" id="{F94F30E4-2320-14A2-C9E8-46F60805EE4B}"/>
              </a:ext>
            </a:extLst>
          </p:cNvPr>
          <p:cNvSpPr txBox="1">
            <a:spLocks/>
          </p:cNvSpPr>
          <p:nvPr/>
        </p:nvSpPr>
        <p:spPr>
          <a:xfrm>
            <a:off x="992111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회계사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관리자</a:t>
            </a:r>
            <a:endParaRPr lang="en-US" altLang="ko-KR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078;p44">
            <a:extLst>
              <a:ext uri="{FF2B5EF4-FFF2-40B4-BE49-F238E27FC236}">
                <a16:creationId xmlns:a16="http://schemas.microsoft.com/office/drawing/2014/main" id="{1F9B610A-D335-1D1A-5FB5-5AFA8D3E36FC}"/>
              </a:ext>
            </a:extLst>
          </p:cNvPr>
          <p:cNvSpPr txBox="1">
            <a:spLocks/>
          </p:cNvSpPr>
          <p:nvPr/>
        </p:nvSpPr>
        <p:spPr>
          <a:xfrm>
            <a:off x="5197711" y="2940250"/>
            <a:ext cx="273150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임금 </a:t>
            </a:r>
            <a:r>
              <a:rPr lang="ko-KR" altLang="en-US" sz="2000" dirty="0" err="1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뒷편의</a:t>
            </a:r>
            <a:r>
              <a:rPr lang="ko-KR" altLang="en-US" sz="2000" dirty="0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 권력형</a:t>
            </a:r>
          </a:p>
        </p:txBody>
      </p:sp>
      <p:sp>
        <p:nvSpPr>
          <p:cNvPr id="12" name="Google Shape;1079;p44">
            <a:extLst>
              <a:ext uri="{FF2B5EF4-FFF2-40B4-BE49-F238E27FC236}">
                <a16:creationId xmlns:a16="http://schemas.microsoft.com/office/drawing/2014/main" id="{D42BC314-AD55-C623-0108-C84819DD6278}"/>
              </a:ext>
            </a:extLst>
          </p:cNvPr>
          <p:cNvSpPr txBox="1">
            <a:spLocks/>
          </p:cNvSpPr>
          <p:nvPr/>
        </p:nvSpPr>
        <p:spPr>
          <a:xfrm>
            <a:off x="5197711" y="2601725"/>
            <a:ext cx="273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ISFJ</a:t>
            </a:r>
          </a:p>
        </p:txBody>
      </p:sp>
      <p:sp>
        <p:nvSpPr>
          <p:cNvPr id="13" name="Google Shape;1078;p44">
            <a:extLst>
              <a:ext uri="{FF2B5EF4-FFF2-40B4-BE49-F238E27FC236}">
                <a16:creationId xmlns:a16="http://schemas.microsoft.com/office/drawing/2014/main" id="{DE3B5999-5647-0E23-FCA2-339AB2AA05F0}"/>
              </a:ext>
            </a:extLst>
          </p:cNvPr>
          <p:cNvSpPr txBox="1">
            <a:spLocks/>
          </p:cNvSpPr>
          <p:nvPr/>
        </p:nvSpPr>
        <p:spPr>
          <a:xfrm>
            <a:off x="4893446" y="352112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친절하고 섬세하며 남을 </a:t>
            </a:r>
            <a:r>
              <a:rPr lang="ko-KR" altLang="en-US" sz="1600" dirty="0" err="1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도와주는게</a:t>
            </a:r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 좋아요</a:t>
            </a:r>
            <a:r>
              <a:rPr lang="en-US" altLang="ko-KR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chemeClr val="bg2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EF11C9D4-9FDF-C0FC-084B-8021494C395A}"/>
              </a:ext>
            </a:extLst>
          </p:cNvPr>
          <p:cNvCxnSpPr/>
          <p:nvPr/>
        </p:nvCxnSpPr>
        <p:spPr>
          <a:xfrm>
            <a:off x="5396702" y="3483910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29E8182-86BC-8D46-CC8E-25A8EE26D3BF}"/>
              </a:ext>
            </a:extLst>
          </p:cNvPr>
          <p:cNvCxnSpPr/>
          <p:nvPr/>
        </p:nvCxnSpPr>
        <p:spPr>
          <a:xfrm>
            <a:off x="5396702" y="4025119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>
            <a:extLst>
              <a:ext uri="{FF2B5EF4-FFF2-40B4-BE49-F238E27FC236}">
                <a16:creationId xmlns:a16="http://schemas.microsoft.com/office/drawing/2014/main" id="{169D7F3E-1D55-BAAB-2452-81B30EFBB9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5" t="3407" r="77952" b="62815"/>
          <a:stretch/>
        </p:blipFill>
        <p:spPr>
          <a:xfrm>
            <a:off x="2073269" y="899849"/>
            <a:ext cx="1272540" cy="173736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209421C-CFDE-7105-25DC-B206457417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28" r="56759" b="62815"/>
          <a:stretch/>
        </p:blipFill>
        <p:spPr>
          <a:xfrm>
            <a:off x="5798193" y="757385"/>
            <a:ext cx="1412998" cy="19126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78;p44">
            <a:extLst>
              <a:ext uri="{FF2B5EF4-FFF2-40B4-BE49-F238E27FC236}">
                <a16:creationId xmlns:a16="http://schemas.microsoft.com/office/drawing/2014/main" id="{1CBEDA22-F3E0-1729-BD35-F60EEFF385D5}"/>
              </a:ext>
            </a:extLst>
          </p:cNvPr>
          <p:cNvSpPr txBox="1">
            <a:spLocks/>
          </p:cNvSpPr>
          <p:nvPr/>
        </p:nvSpPr>
        <p:spPr>
          <a:xfrm>
            <a:off x="939697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미술선생님</a:t>
            </a:r>
            <a:r>
              <a:rPr lang="en-US" altLang="ko-KR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동물구조가</a:t>
            </a:r>
            <a:endParaRPr lang="en-US" altLang="ko-KR" sz="16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6" name="Google Shape;1076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 특징과 직업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78" name="Google Shape;1078;p44"/>
          <p:cNvSpPr txBox="1">
            <a:spLocks noGrp="1"/>
          </p:cNvSpPr>
          <p:nvPr>
            <p:ph type="subTitle" idx="2"/>
          </p:nvPr>
        </p:nvSpPr>
        <p:spPr>
          <a:xfrm>
            <a:off x="5158339" y="2940250"/>
            <a:ext cx="2731500" cy="473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과학자형</a:t>
            </a:r>
            <a:endParaRPr sz="2000" dirty="0">
              <a:solidFill>
                <a:srgbClr val="FBA9D5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9" name="Google Shape;1079;p44"/>
          <p:cNvSpPr txBox="1">
            <a:spLocks noGrp="1"/>
          </p:cNvSpPr>
          <p:nvPr>
            <p:ph type="subTitle" idx="3"/>
          </p:nvPr>
        </p:nvSpPr>
        <p:spPr>
          <a:xfrm>
            <a:off x="5158339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74B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INTJ</a:t>
            </a:r>
            <a:endParaRPr sz="2800" b="1" dirty="0">
              <a:solidFill>
                <a:srgbClr val="FF74B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81" name="Google Shape;1081;p44"/>
          <p:cNvSpPr/>
          <p:nvPr/>
        </p:nvSpPr>
        <p:spPr>
          <a:xfrm>
            <a:off x="6039443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82" name="Google Shape;1082;p44"/>
          <p:cNvSpPr/>
          <p:nvPr/>
        </p:nvSpPr>
        <p:spPr>
          <a:xfrm>
            <a:off x="2167828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" name="Google Shape;1078;p44">
            <a:extLst>
              <a:ext uri="{FF2B5EF4-FFF2-40B4-BE49-F238E27FC236}">
                <a16:creationId xmlns:a16="http://schemas.microsoft.com/office/drawing/2014/main" id="{6D26EB25-45E0-87CD-7037-32B11D577A06}"/>
              </a:ext>
            </a:extLst>
          </p:cNvPr>
          <p:cNvSpPr txBox="1">
            <a:spLocks/>
          </p:cNvSpPr>
          <p:nvPr/>
        </p:nvSpPr>
        <p:spPr>
          <a:xfrm>
            <a:off x="4435107" y="3521129"/>
            <a:ext cx="4289926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독립적이고 분석적이며 전략을 잘 </a:t>
            </a:r>
            <a:r>
              <a:rPr lang="ko-KR" altLang="en-US" sz="1600" dirty="0" err="1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세워요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37D3FA4-FADA-CDC1-838A-DBA6494281A7}"/>
              </a:ext>
            </a:extLst>
          </p:cNvPr>
          <p:cNvCxnSpPr/>
          <p:nvPr/>
        </p:nvCxnSpPr>
        <p:spPr>
          <a:xfrm>
            <a:off x="5357330" y="3483910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E03D51-DD12-46A8-2F78-C28D9201B1AE}"/>
              </a:ext>
            </a:extLst>
          </p:cNvPr>
          <p:cNvCxnSpPr/>
          <p:nvPr/>
        </p:nvCxnSpPr>
        <p:spPr>
          <a:xfrm>
            <a:off x="5357330" y="4025119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078;p44">
            <a:extLst>
              <a:ext uri="{FF2B5EF4-FFF2-40B4-BE49-F238E27FC236}">
                <a16:creationId xmlns:a16="http://schemas.microsoft.com/office/drawing/2014/main" id="{F94F30E4-2320-14A2-C9E8-46F60805EE4B}"/>
              </a:ext>
            </a:extLst>
          </p:cNvPr>
          <p:cNvSpPr txBox="1">
            <a:spLocks/>
          </p:cNvSpPr>
          <p:nvPr/>
        </p:nvSpPr>
        <p:spPr>
          <a:xfrm>
            <a:off x="4801952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과학자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우주비행사</a:t>
            </a:r>
            <a:endParaRPr lang="en-US" altLang="ko-KR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078;p44">
            <a:extLst>
              <a:ext uri="{FF2B5EF4-FFF2-40B4-BE49-F238E27FC236}">
                <a16:creationId xmlns:a16="http://schemas.microsoft.com/office/drawing/2014/main" id="{1F9B610A-D335-1D1A-5FB5-5AFA8D3E36FC}"/>
              </a:ext>
            </a:extLst>
          </p:cNvPr>
          <p:cNvSpPr txBox="1">
            <a:spLocks/>
          </p:cNvSpPr>
          <p:nvPr/>
        </p:nvSpPr>
        <p:spPr>
          <a:xfrm>
            <a:off x="1296084" y="2940250"/>
            <a:ext cx="273150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예언자형</a:t>
            </a:r>
          </a:p>
        </p:txBody>
      </p:sp>
      <p:sp>
        <p:nvSpPr>
          <p:cNvPr id="12" name="Google Shape;1079;p44">
            <a:extLst>
              <a:ext uri="{FF2B5EF4-FFF2-40B4-BE49-F238E27FC236}">
                <a16:creationId xmlns:a16="http://schemas.microsoft.com/office/drawing/2014/main" id="{D42BC314-AD55-C623-0108-C84819DD6278}"/>
              </a:ext>
            </a:extLst>
          </p:cNvPr>
          <p:cNvSpPr txBox="1">
            <a:spLocks/>
          </p:cNvSpPr>
          <p:nvPr/>
        </p:nvSpPr>
        <p:spPr>
          <a:xfrm>
            <a:off x="1296084" y="2601725"/>
            <a:ext cx="273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INFJ</a:t>
            </a:r>
          </a:p>
        </p:txBody>
      </p:sp>
      <p:sp>
        <p:nvSpPr>
          <p:cNvPr id="13" name="Google Shape;1078;p44">
            <a:extLst>
              <a:ext uri="{FF2B5EF4-FFF2-40B4-BE49-F238E27FC236}">
                <a16:creationId xmlns:a16="http://schemas.microsoft.com/office/drawing/2014/main" id="{DE3B5999-5647-0E23-FCA2-339AB2AA05F0}"/>
              </a:ext>
            </a:extLst>
          </p:cNvPr>
          <p:cNvSpPr txBox="1">
            <a:spLocks/>
          </p:cNvSpPr>
          <p:nvPr/>
        </p:nvSpPr>
        <p:spPr>
          <a:xfrm>
            <a:off x="578574" y="3521129"/>
            <a:ext cx="416652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창의적이고 직관력이 뛰어나며 깊이 생각을 해요</a:t>
            </a:r>
            <a:r>
              <a:rPr lang="en-US" altLang="ko-KR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chemeClr val="bg2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EF11C9D4-9FDF-C0FC-084B-8021494C395A}"/>
              </a:ext>
            </a:extLst>
          </p:cNvPr>
          <p:cNvCxnSpPr/>
          <p:nvPr/>
        </p:nvCxnSpPr>
        <p:spPr>
          <a:xfrm>
            <a:off x="1495075" y="3483910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29E8182-86BC-8D46-CC8E-25A8EE26D3BF}"/>
              </a:ext>
            </a:extLst>
          </p:cNvPr>
          <p:cNvCxnSpPr/>
          <p:nvPr/>
        </p:nvCxnSpPr>
        <p:spPr>
          <a:xfrm>
            <a:off x="1495075" y="4025119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8BC887C4-3393-12AA-6352-7713860B3C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65" t="5482" r="34506" b="62222"/>
          <a:stretch/>
        </p:blipFill>
        <p:spPr>
          <a:xfrm>
            <a:off x="1875238" y="1109854"/>
            <a:ext cx="1508760" cy="166116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2B168765-A2F6-8F82-C243-6E280C0FFC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93" t="5185" r="75963" b="62518"/>
          <a:stretch/>
        </p:blipFill>
        <p:spPr>
          <a:xfrm>
            <a:off x="5826302" y="1054943"/>
            <a:ext cx="1386156" cy="16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98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78;p44">
            <a:extLst>
              <a:ext uri="{FF2B5EF4-FFF2-40B4-BE49-F238E27FC236}">
                <a16:creationId xmlns:a16="http://schemas.microsoft.com/office/drawing/2014/main" id="{1CBEDA22-F3E0-1729-BD35-F60EEFF385D5}"/>
              </a:ext>
            </a:extLst>
          </p:cNvPr>
          <p:cNvSpPr txBox="1">
            <a:spLocks/>
          </p:cNvSpPr>
          <p:nvPr/>
        </p:nvSpPr>
        <p:spPr>
          <a:xfrm>
            <a:off x="4841324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디자이너</a:t>
            </a:r>
            <a:r>
              <a:rPr lang="en-US" altLang="ko-KR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예술가</a:t>
            </a:r>
            <a:endParaRPr lang="en-US" altLang="ko-KR" sz="16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6" name="Google Shape;1076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 특징과 직업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78" name="Google Shape;1078;p44"/>
          <p:cNvSpPr txBox="1">
            <a:spLocks noGrp="1"/>
          </p:cNvSpPr>
          <p:nvPr>
            <p:ph type="subTitle" idx="2"/>
          </p:nvPr>
        </p:nvSpPr>
        <p:spPr>
          <a:xfrm>
            <a:off x="1348498" y="2940250"/>
            <a:ext cx="2731500" cy="473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백과사전형</a:t>
            </a:r>
            <a:endParaRPr sz="2000" dirty="0">
              <a:solidFill>
                <a:srgbClr val="FBA9D5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9" name="Google Shape;1079;p44"/>
          <p:cNvSpPr txBox="1">
            <a:spLocks noGrp="1"/>
          </p:cNvSpPr>
          <p:nvPr>
            <p:ph type="subTitle" idx="3"/>
          </p:nvPr>
        </p:nvSpPr>
        <p:spPr>
          <a:xfrm>
            <a:off x="1348498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74B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ISTP</a:t>
            </a:r>
            <a:endParaRPr sz="2800" b="1" dirty="0">
              <a:solidFill>
                <a:srgbClr val="FF74B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81" name="Google Shape;1081;p44"/>
          <p:cNvSpPr/>
          <p:nvPr/>
        </p:nvSpPr>
        <p:spPr>
          <a:xfrm>
            <a:off x="2229600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82" name="Google Shape;1082;p44"/>
          <p:cNvSpPr/>
          <p:nvPr/>
        </p:nvSpPr>
        <p:spPr>
          <a:xfrm>
            <a:off x="6074102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" name="Google Shape;1078;p44">
            <a:extLst>
              <a:ext uri="{FF2B5EF4-FFF2-40B4-BE49-F238E27FC236}">
                <a16:creationId xmlns:a16="http://schemas.microsoft.com/office/drawing/2014/main" id="{6D26EB25-45E0-87CD-7037-32B11D577A06}"/>
              </a:ext>
            </a:extLst>
          </p:cNvPr>
          <p:cNvSpPr txBox="1">
            <a:spLocks/>
          </p:cNvSpPr>
          <p:nvPr/>
        </p:nvSpPr>
        <p:spPr>
          <a:xfrm>
            <a:off x="400825" y="3521129"/>
            <a:ext cx="4617427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실용적이고 논리적이며 문제 해결을 잘해요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37D3FA4-FADA-CDC1-838A-DBA6494281A7}"/>
              </a:ext>
            </a:extLst>
          </p:cNvPr>
          <p:cNvCxnSpPr/>
          <p:nvPr/>
        </p:nvCxnSpPr>
        <p:spPr>
          <a:xfrm>
            <a:off x="1547489" y="3483910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E03D51-DD12-46A8-2F78-C28D9201B1AE}"/>
              </a:ext>
            </a:extLst>
          </p:cNvPr>
          <p:cNvCxnSpPr/>
          <p:nvPr/>
        </p:nvCxnSpPr>
        <p:spPr>
          <a:xfrm>
            <a:off x="1547489" y="4025119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078;p44">
            <a:extLst>
              <a:ext uri="{FF2B5EF4-FFF2-40B4-BE49-F238E27FC236}">
                <a16:creationId xmlns:a16="http://schemas.microsoft.com/office/drawing/2014/main" id="{F94F30E4-2320-14A2-C9E8-46F60805EE4B}"/>
              </a:ext>
            </a:extLst>
          </p:cNvPr>
          <p:cNvSpPr txBox="1">
            <a:spLocks/>
          </p:cNvSpPr>
          <p:nvPr/>
        </p:nvSpPr>
        <p:spPr>
          <a:xfrm>
            <a:off x="992111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기술자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수리공</a:t>
            </a:r>
            <a:endParaRPr lang="en-US" altLang="ko-KR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078;p44">
            <a:extLst>
              <a:ext uri="{FF2B5EF4-FFF2-40B4-BE49-F238E27FC236}">
                <a16:creationId xmlns:a16="http://schemas.microsoft.com/office/drawing/2014/main" id="{1F9B610A-D335-1D1A-5FB5-5AFA8D3E36FC}"/>
              </a:ext>
            </a:extLst>
          </p:cNvPr>
          <p:cNvSpPr txBox="1">
            <a:spLocks/>
          </p:cNvSpPr>
          <p:nvPr/>
        </p:nvSpPr>
        <p:spPr>
          <a:xfrm>
            <a:off x="5197711" y="2940250"/>
            <a:ext cx="273150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성인군자형</a:t>
            </a:r>
          </a:p>
        </p:txBody>
      </p:sp>
      <p:sp>
        <p:nvSpPr>
          <p:cNvPr id="12" name="Google Shape;1079;p44">
            <a:extLst>
              <a:ext uri="{FF2B5EF4-FFF2-40B4-BE49-F238E27FC236}">
                <a16:creationId xmlns:a16="http://schemas.microsoft.com/office/drawing/2014/main" id="{D42BC314-AD55-C623-0108-C84819DD6278}"/>
              </a:ext>
            </a:extLst>
          </p:cNvPr>
          <p:cNvSpPr txBox="1">
            <a:spLocks/>
          </p:cNvSpPr>
          <p:nvPr/>
        </p:nvSpPr>
        <p:spPr>
          <a:xfrm>
            <a:off x="5197711" y="2601725"/>
            <a:ext cx="273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ISFP</a:t>
            </a:r>
          </a:p>
        </p:txBody>
      </p:sp>
      <p:sp>
        <p:nvSpPr>
          <p:cNvPr id="13" name="Google Shape;1078;p44">
            <a:extLst>
              <a:ext uri="{FF2B5EF4-FFF2-40B4-BE49-F238E27FC236}">
                <a16:creationId xmlns:a16="http://schemas.microsoft.com/office/drawing/2014/main" id="{DE3B5999-5647-0E23-FCA2-339AB2AA05F0}"/>
              </a:ext>
            </a:extLst>
          </p:cNvPr>
          <p:cNvSpPr txBox="1">
            <a:spLocks/>
          </p:cNvSpPr>
          <p:nvPr/>
        </p:nvSpPr>
        <p:spPr>
          <a:xfrm>
            <a:off x="4716969" y="3521129"/>
            <a:ext cx="3671434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따뜻하고 예술적이고 조용한 환경을 좋아해요</a:t>
            </a:r>
            <a:r>
              <a:rPr lang="en-US" altLang="ko-KR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chemeClr val="bg2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EF11C9D4-9FDF-C0FC-084B-8021494C395A}"/>
              </a:ext>
            </a:extLst>
          </p:cNvPr>
          <p:cNvCxnSpPr/>
          <p:nvPr/>
        </p:nvCxnSpPr>
        <p:spPr>
          <a:xfrm>
            <a:off x="5396702" y="3483910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29E8182-86BC-8D46-CC8E-25A8EE26D3BF}"/>
              </a:ext>
            </a:extLst>
          </p:cNvPr>
          <p:cNvCxnSpPr/>
          <p:nvPr/>
        </p:nvCxnSpPr>
        <p:spPr>
          <a:xfrm>
            <a:off x="5396702" y="4025119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161DB9C1-202E-9206-983D-FE5960495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926" r="80779" b="31542"/>
          <a:stretch/>
        </p:blipFill>
        <p:spPr>
          <a:xfrm>
            <a:off x="1799829" y="1118380"/>
            <a:ext cx="1399071" cy="157040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451370E-E7D1-5BF1-E664-E55701F5B8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54" t="41630" r="58597" b="32134"/>
          <a:stretch/>
        </p:blipFill>
        <p:spPr>
          <a:xfrm>
            <a:off x="5782941" y="1304273"/>
            <a:ext cx="1561230" cy="134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40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78;p44">
            <a:extLst>
              <a:ext uri="{FF2B5EF4-FFF2-40B4-BE49-F238E27FC236}">
                <a16:creationId xmlns:a16="http://schemas.microsoft.com/office/drawing/2014/main" id="{1CBEDA22-F3E0-1729-BD35-F60EEFF385D5}"/>
              </a:ext>
            </a:extLst>
          </p:cNvPr>
          <p:cNvSpPr txBox="1">
            <a:spLocks/>
          </p:cNvSpPr>
          <p:nvPr/>
        </p:nvSpPr>
        <p:spPr>
          <a:xfrm>
            <a:off x="939697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작가</a:t>
            </a:r>
            <a:r>
              <a:rPr lang="en-US" altLang="ko-KR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예술가</a:t>
            </a:r>
            <a:endParaRPr lang="en-US" altLang="ko-KR" sz="16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6" name="Google Shape;1076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 특징과 직업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78" name="Google Shape;1078;p44"/>
          <p:cNvSpPr txBox="1">
            <a:spLocks noGrp="1"/>
          </p:cNvSpPr>
          <p:nvPr>
            <p:ph type="subTitle" idx="2"/>
          </p:nvPr>
        </p:nvSpPr>
        <p:spPr>
          <a:xfrm>
            <a:off x="5158339" y="2940250"/>
            <a:ext cx="2731500" cy="473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아이디어 뱅크형</a:t>
            </a:r>
            <a:endParaRPr sz="2000" dirty="0">
              <a:solidFill>
                <a:srgbClr val="FBA9D5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9" name="Google Shape;1079;p44"/>
          <p:cNvSpPr txBox="1">
            <a:spLocks noGrp="1"/>
          </p:cNvSpPr>
          <p:nvPr>
            <p:ph type="subTitle" idx="3"/>
          </p:nvPr>
        </p:nvSpPr>
        <p:spPr>
          <a:xfrm>
            <a:off x="5158339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74B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INTP</a:t>
            </a:r>
            <a:endParaRPr sz="2800" b="1" dirty="0">
              <a:solidFill>
                <a:srgbClr val="FF74B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81" name="Google Shape;1081;p44"/>
          <p:cNvSpPr/>
          <p:nvPr/>
        </p:nvSpPr>
        <p:spPr>
          <a:xfrm>
            <a:off x="6039443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82" name="Google Shape;1082;p44"/>
          <p:cNvSpPr/>
          <p:nvPr/>
        </p:nvSpPr>
        <p:spPr>
          <a:xfrm>
            <a:off x="2167828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" name="Google Shape;1078;p44">
            <a:extLst>
              <a:ext uri="{FF2B5EF4-FFF2-40B4-BE49-F238E27FC236}">
                <a16:creationId xmlns:a16="http://schemas.microsoft.com/office/drawing/2014/main" id="{6D26EB25-45E0-87CD-7037-32B11D577A06}"/>
              </a:ext>
            </a:extLst>
          </p:cNvPr>
          <p:cNvSpPr txBox="1">
            <a:spLocks/>
          </p:cNvSpPr>
          <p:nvPr/>
        </p:nvSpPr>
        <p:spPr>
          <a:xfrm>
            <a:off x="4435107" y="3521129"/>
            <a:ext cx="4289926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호기심 많고 분석적이고 새로운 아이디어를 잘 생각해요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37D3FA4-FADA-CDC1-838A-DBA6494281A7}"/>
              </a:ext>
            </a:extLst>
          </p:cNvPr>
          <p:cNvCxnSpPr/>
          <p:nvPr/>
        </p:nvCxnSpPr>
        <p:spPr>
          <a:xfrm>
            <a:off x="5357330" y="3483910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E03D51-DD12-46A8-2F78-C28D9201B1AE}"/>
              </a:ext>
            </a:extLst>
          </p:cNvPr>
          <p:cNvCxnSpPr/>
          <p:nvPr/>
        </p:nvCxnSpPr>
        <p:spPr>
          <a:xfrm>
            <a:off x="5357330" y="4025119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078;p44">
            <a:extLst>
              <a:ext uri="{FF2B5EF4-FFF2-40B4-BE49-F238E27FC236}">
                <a16:creationId xmlns:a16="http://schemas.microsoft.com/office/drawing/2014/main" id="{F94F30E4-2320-14A2-C9E8-46F60805EE4B}"/>
              </a:ext>
            </a:extLst>
          </p:cNvPr>
          <p:cNvSpPr txBox="1">
            <a:spLocks/>
          </p:cNvSpPr>
          <p:nvPr/>
        </p:nvSpPr>
        <p:spPr>
          <a:xfrm>
            <a:off x="4801952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고고학자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프로그래머</a:t>
            </a:r>
            <a:endParaRPr lang="en-US" altLang="ko-KR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078;p44">
            <a:extLst>
              <a:ext uri="{FF2B5EF4-FFF2-40B4-BE49-F238E27FC236}">
                <a16:creationId xmlns:a16="http://schemas.microsoft.com/office/drawing/2014/main" id="{1F9B610A-D335-1D1A-5FB5-5AFA8D3E36FC}"/>
              </a:ext>
            </a:extLst>
          </p:cNvPr>
          <p:cNvSpPr txBox="1">
            <a:spLocks/>
          </p:cNvSpPr>
          <p:nvPr/>
        </p:nvSpPr>
        <p:spPr>
          <a:xfrm>
            <a:off x="1296084" y="2940250"/>
            <a:ext cx="273150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 err="1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잔다르크형</a:t>
            </a:r>
            <a:endParaRPr lang="ko-KR" altLang="en-US" sz="2000" dirty="0">
              <a:solidFill>
                <a:schemeClr val="bg1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2" name="Google Shape;1079;p44">
            <a:extLst>
              <a:ext uri="{FF2B5EF4-FFF2-40B4-BE49-F238E27FC236}">
                <a16:creationId xmlns:a16="http://schemas.microsoft.com/office/drawing/2014/main" id="{D42BC314-AD55-C623-0108-C84819DD6278}"/>
              </a:ext>
            </a:extLst>
          </p:cNvPr>
          <p:cNvSpPr txBox="1">
            <a:spLocks/>
          </p:cNvSpPr>
          <p:nvPr/>
        </p:nvSpPr>
        <p:spPr>
          <a:xfrm>
            <a:off x="1296084" y="2601725"/>
            <a:ext cx="273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INFP</a:t>
            </a:r>
          </a:p>
        </p:txBody>
      </p:sp>
      <p:sp>
        <p:nvSpPr>
          <p:cNvPr id="13" name="Google Shape;1078;p44">
            <a:extLst>
              <a:ext uri="{FF2B5EF4-FFF2-40B4-BE49-F238E27FC236}">
                <a16:creationId xmlns:a16="http://schemas.microsoft.com/office/drawing/2014/main" id="{DE3B5999-5647-0E23-FCA2-339AB2AA05F0}"/>
              </a:ext>
            </a:extLst>
          </p:cNvPr>
          <p:cNvSpPr txBox="1">
            <a:spLocks/>
          </p:cNvSpPr>
          <p:nvPr/>
        </p:nvSpPr>
        <p:spPr>
          <a:xfrm>
            <a:off x="578574" y="3521129"/>
            <a:ext cx="416652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이상적이고 열정적이며 가치관이 뚜렷해요</a:t>
            </a:r>
            <a:r>
              <a:rPr lang="en-US" altLang="ko-KR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chemeClr val="bg2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EF11C9D4-9FDF-C0FC-084B-8021494C395A}"/>
              </a:ext>
            </a:extLst>
          </p:cNvPr>
          <p:cNvCxnSpPr/>
          <p:nvPr/>
        </p:nvCxnSpPr>
        <p:spPr>
          <a:xfrm>
            <a:off x="1495075" y="3483910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29E8182-86BC-8D46-CC8E-25A8EE26D3BF}"/>
              </a:ext>
            </a:extLst>
          </p:cNvPr>
          <p:cNvCxnSpPr/>
          <p:nvPr/>
        </p:nvCxnSpPr>
        <p:spPr>
          <a:xfrm>
            <a:off x="1495075" y="4025119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43F6DE2A-BCA9-A82C-DD19-4434A2F222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122" t="44000" r="17605" b="30950"/>
          <a:stretch/>
        </p:blipFill>
        <p:spPr>
          <a:xfrm>
            <a:off x="1975569" y="1378581"/>
            <a:ext cx="1184419" cy="128846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0786538-658E-C472-8F4F-5FFA027ED2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52" t="38074" r="33678" b="31542"/>
          <a:stretch/>
        </p:blipFill>
        <p:spPr>
          <a:xfrm>
            <a:off x="5723448" y="1020328"/>
            <a:ext cx="1591864" cy="156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41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78;p44">
            <a:extLst>
              <a:ext uri="{FF2B5EF4-FFF2-40B4-BE49-F238E27FC236}">
                <a16:creationId xmlns:a16="http://schemas.microsoft.com/office/drawing/2014/main" id="{1CBEDA22-F3E0-1729-BD35-F60EEFF385D5}"/>
              </a:ext>
            </a:extLst>
          </p:cNvPr>
          <p:cNvSpPr txBox="1">
            <a:spLocks/>
          </p:cNvSpPr>
          <p:nvPr/>
        </p:nvSpPr>
        <p:spPr>
          <a:xfrm>
            <a:off x="4841324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연예인</a:t>
            </a:r>
            <a:r>
              <a:rPr lang="en-US" altLang="ko-KR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이벤트 </a:t>
            </a:r>
            <a:r>
              <a:rPr lang="ko-KR" altLang="en-US" sz="1600" dirty="0" err="1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플래너</a:t>
            </a:r>
            <a:endParaRPr lang="en-US" altLang="ko-KR" sz="16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6" name="Google Shape;1076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 특징과 직업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78" name="Google Shape;1078;p44"/>
          <p:cNvSpPr txBox="1">
            <a:spLocks noGrp="1"/>
          </p:cNvSpPr>
          <p:nvPr>
            <p:ph type="subTitle" idx="2"/>
          </p:nvPr>
        </p:nvSpPr>
        <p:spPr>
          <a:xfrm>
            <a:off x="1348498" y="2940250"/>
            <a:ext cx="2731500" cy="473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 err="1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수완좋은</a:t>
            </a:r>
            <a:r>
              <a:rPr lang="ko-KR" altLang="en-US" sz="2000" dirty="0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 활동가형</a:t>
            </a:r>
            <a:endParaRPr sz="2000" dirty="0">
              <a:solidFill>
                <a:srgbClr val="FBA9D5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9" name="Google Shape;1079;p44"/>
          <p:cNvSpPr txBox="1">
            <a:spLocks noGrp="1"/>
          </p:cNvSpPr>
          <p:nvPr>
            <p:ph type="subTitle" idx="3"/>
          </p:nvPr>
        </p:nvSpPr>
        <p:spPr>
          <a:xfrm>
            <a:off x="1348498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74B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ESTP</a:t>
            </a:r>
            <a:endParaRPr sz="2800" b="1" dirty="0">
              <a:solidFill>
                <a:srgbClr val="FF74B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81" name="Google Shape;1081;p44"/>
          <p:cNvSpPr/>
          <p:nvPr/>
        </p:nvSpPr>
        <p:spPr>
          <a:xfrm>
            <a:off x="2229600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82" name="Google Shape;1082;p44"/>
          <p:cNvSpPr/>
          <p:nvPr/>
        </p:nvSpPr>
        <p:spPr>
          <a:xfrm>
            <a:off x="6074102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" name="Google Shape;1078;p44">
            <a:extLst>
              <a:ext uri="{FF2B5EF4-FFF2-40B4-BE49-F238E27FC236}">
                <a16:creationId xmlns:a16="http://schemas.microsoft.com/office/drawing/2014/main" id="{6D26EB25-45E0-87CD-7037-32B11D577A06}"/>
              </a:ext>
            </a:extLst>
          </p:cNvPr>
          <p:cNvSpPr txBox="1">
            <a:spLocks/>
          </p:cNvSpPr>
          <p:nvPr/>
        </p:nvSpPr>
        <p:spPr>
          <a:xfrm>
            <a:off x="873171" y="3521129"/>
            <a:ext cx="3672736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활동적이고 현실적이며 새로운 경험을 좋아해요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37D3FA4-FADA-CDC1-838A-DBA6494281A7}"/>
              </a:ext>
            </a:extLst>
          </p:cNvPr>
          <p:cNvCxnSpPr/>
          <p:nvPr/>
        </p:nvCxnSpPr>
        <p:spPr>
          <a:xfrm>
            <a:off x="1547489" y="3483910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E03D51-DD12-46A8-2F78-C28D9201B1AE}"/>
              </a:ext>
            </a:extLst>
          </p:cNvPr>
          <p:cNvCxnSpPr/>
          <p:nvPr/>
        </p:nvCxnSpPr>
        <p:spPr>
          <a:xfrm>
            <a:off x="1547489" y="4025119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078;p44">
            <a:extLst>
              <a:ext uri="{FF2B5EF4-FFF2-40B4-BE49-F238E27FC236}">
                <a16:creationId xmlns:a16="http://schemas.microsoft.com/office/drawing/2014/main" id="{F94F30E4-2320-14A2-C9E8-46F60805EE4B}"/>
              </a:ext>
            </a:extLst>
          </p:cNvPr>
          <p:cNvSpPr txBox="1">
            <a:spLocks/>
          </p:cNvSpPr>
          <p:nvPr/>
        </p:nvSpPr>
        <p:spPr>
          <a:xfrm>
            <a:off x="992111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판매원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운동선수</a:t>
            </a:r>
            <a:endParaRPr lang="en-US" altLang="ko-KR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078;p44">
            <a:extLst>
              <a:ext uri="{FF2B5EF4-FFF2-40B4-BE49-F238E27FC236}">
                <a16:creationId xmlns:a16="http://schemas.microsoft.com/office/drawing/2014/main" id="{1F9B610A-D335-1D1A-5FB5-5AFA8D3E36FC}"/>
              </a:ext>
            </a:extLst>
          </p:cNvPr>
          <p:cNvSpPr txBox="1">
            <a:spLocks/>
          </p:cNvSpPr>
          <p:nvPr/>
        </p:nvSpPr>
        <p:spPr>
          <a:xfrm>
            <a:off x="5197711" y="2940250"/>
            <a:ext cx="273150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사교적인형</a:t>
            </a:r>
          </a:p>
        </p:txBody>
      </p:sp>
      <p:sp>
        <p:nvSpPr>
          <p:cNvPr id="12" name="Google Shape;1079;p44">
            <a:extLst>
              <a:ext uri="{FF2B5EF4-FFF2-40B4-BE49-F238E27FC236}">
                <a16:creationId xmlns:a16="http://schemas.microsoft.com/office/drawing/2014/main" id="{D42BC314-AD55-C623-0108-C84819DD6278}"/>
              </a:ext>
            </a:extLst>
          </p:cNvPr>
          <p:cNvSpPr txBox="1">
            <a:spLocks/>
          </p:cNvSpPr>
          <p:nvPr/>
        </p:nvSpPr>
        <p:spPr>
          <a:xfrm>
            <a:off x="5197711" y="2601725"/>
            <a:ext cx="273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ESFP</a:t>
            </a:r>
          </a:p>
        </p:txBody>
      </p:sp>
      <p:sp>
        <p:nvSpPr>
          <p:cNvPr id="13" name="Google Shape;1078;p44">
            <a:extLst>
              <a:ext uri="{FF2B5EF4-FFF2-40B4-BE49-F238E27FC236}">
                <a16:creationId xmlns:a16="http://schemas.microsoft.com/office/drawing/2014/main" id="{DE3B5999-5647-0E23-FCA2-339AB2AA05F0}"/>
              </a:ext>
            </a:extLst>
          </p:cNvPr>
          <p:cNvSpPr txBox="1">
            <a:spLocks/>
          </p:cNvSpPr>
          <p:nvPr/>
        </p:nvSpPr>
        <p:spPr>
          <a:xfrm>
            <a:off x="4302677" y="3521129"/>
            <a:ext cx="4959214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사교적이며 </a:t>
            </a:r>
            <a:r>
              <a:rPr lang="ko-KR" altLang="en-US" sz="160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즐거움을 추구하고 다같이 어울리는 걸 </a:t>
            </a:r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좋아해요</a:t>
            </a:r>
            <a:r>
              <a:rPr lang="en-US" altLang="ko-KR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chemeClr val="bg2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EF11C9D4-9FDF-C0FC-084B-8021494C395A}"/>
              </a:ext>
            </a:extLst>
          </p:cNvPr>
          <p:cNvCxnSpPr/>
          <p:nvPr/>
        </p:nvCxnSpPr>
        <p:spPr>
          <a:xfrm>
            <a:off x="5396702" y="3483910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29E8182-86BC-8D46-CC8E-25A8EE26D3BF}"/>
              </a:ext>
            </a:extLst>
          </p:cNvPr>
          <p:cNvCxnSpPr/>
          <p:nvPr/>
        </p:nvCxnSpPr>
        <p:spPr>
          <a:xfrm>
            <a:off x="5396702" y="4025119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71F49EA6-933A-B092-5892-0F7F74FC7C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954" t="40593" r="3876" b="40525"/>
          <a:stretch/>
        </p:blipFill>
        <p:spPr>
          <a:xfrm>
            <a:off x="2100598" y="1089606"/>
            <a:ext cx="1248299" cy="136859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45ADA8B-85BC-7E04-61E3-1F1757B867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8" t="69098" r="82182" b="3537"/>
          <a:stretch/>
        </p:blipFill>
        <p:spPr>
          <a:xfrm>
            <a:off x="6074102" y="1261870"/>
            <a:ext cx="977528" cy="140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18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78;p44">
            <a:extLst>
              <a:ext uri="{FF2B5EF4-FFF2-40B4-BE49-F238E27FC236}">
                <a16:creationId xmlns:a16="http://schemas.microsoft.com/office/drawing/2014/main" id="{1CBEDA22-F3E0-1729-BD35-F60EEFF385D5}"/>
              </a:ext>
            </a:extLst>
          </p:cNvPr>
          <p:cNvSpPr txBox="1">
            <a:spLocks/>
          </p:cNvSpPr>
          <p:nvPr/>
        </p:nvSpPr>
        <p:spPr>
          <a:xfrm>
            <a:off x="939697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미디어 콘텐츠 크리에이터</a:t>
            </a:r>
            <a:r>
              <a:rPr lang="en-US" altLang="ko-KR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아이돌</a:t>
            </a:r>
            <a:endParaRPr lang="en-US" altLang="ko-KR" sz="16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6" name="Google Shape;1076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 특징과 직업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78" name="Google Shape;1078;p44"/>
          <p:cNvSpPr txBox="1">
            <a:spLocks noGrp="1"/>
          </p:cNvSpPr>
          <p:nvPr>
            <p:ph type="subTitle" idx="2"/>
          </p:nvPr>
        </p:nvSpPr>
        <p:spPr>
          <a:xfrm>
            <a:off x="5158339" y="2940250"/>
            <a:ext cx="2731500" cy="473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발명가형</a:t>
            </a:r>
            <a:endParaRPr sz="2000" dirty="0">
              <a:solidFill>
                <a:srgbClr val="FBA9D5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9" name="Google Shape;1079;p44"/>
          <p:cNvSpPr txBox="1">
            <a:spLocks noGrp="1"/>
          </p:cNvSpPr>
          <p:nvPr>
            <p:ph type="subTitle" idx="3"/>
          </p:nvPr>
        </p:nvSpPr>
        <p:spPr>
          <a:xfrm>
            <a:off x="5158339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74B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ENTP</a:t>
            </a:r>
            <a:endParaRPr sz="2800" b="1" dirty="0">
              <a:solidFill>
                <a:srgbClr val="FF74B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Google Shape;1078;p44">
            <a:extLst>
              <a:ext uri="{FF2B5EF4-FFF2-40B4-BE49-F238E27FC236}">
                <a16:creationId xmlns:a16="http://schemas.microsoft.com/office/drawing/2014/main" id="{6D26EB25-45E0-87CD-7037-32B11D577A06}"/>
              </a:ext>
            </a:extLst>
          </p:cNvPr>
          <p:cNvSpPr txBox="1">
            <a:spLocks/>
          </p:cNvSpPr>
          <p:nvPr/>
        </p:nvSpPr>
        <p:spPr>
          <a:xfrm>
            <a:off x="4435107" y="3521129"/>
            <a:ext cx="4289926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독창적이며 논리적이고 새로운 도전을 좋아해요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37D3FA4-FADA-CDC1-838A-DBA6494281A7}"/>
              </a:ext>
            </a:extLst>
          </p:cNvPr>
          <p:cNvCxnSpPr/>
          <p:nvPr/>
        </p:nvCxnSpPr>
        <p:spPr>
          <a:xfrm>
            <a:off x="5357330" y="3483910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E03D51-DD12-46A8-2F78-C28D9201B1AE}"/>
              </a:ext>
            </a:extLst>
          </p:cNvPr>
          <p:cNvCxnSpPr/>
          <p:nvPr/>
        </p:nvCxnSpPr>
        <p:spPr>
          <a:xfrm>
            <a:off x="5357330" y="4025119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078;p44">
            <a:extLst>
              <a:ext uri="{FF2B5EF4-FFF2-40B4-BE49-F238E27FC236}">
                <a16:creationId xmlns:a16="http://schemas.microsoft.com/office/drawing/2014/main" id="{F94F30E4-2320-14A2-C9E8-46F60805EE4B}"/>
              </a:ext>
            </a:extLst>
          </p:cNvPr>
          <p:cNvSpPr txBox="1">
            <a:spLocks/>
          </p:cNvSpPr>
          <p:nvPr/>
        </p:nvSpPr>
        <p:spPr>
          <a:xfrm>
            <a:off x="4801952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건축가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스케이트 보드 선수</a:t>
            </a:r>
            <a:endParaRPr lang="en-US" altLang="ko-KR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078;p44">
            <a:extLst>
              <a:ext uri="{FF2B5EF4-FFF2-40B4-BE49-F238E27FC236}">
                <a16:creationId xmlns:a16="http://schemas.microsoft.com/office/drawing/2014/main" id="{1F9B610A-D335-1D1A-5FB5-5AFA8D3E36FC}"/>
              </a:ext>
            </a:extLst>
          </p:cNvPr>
          <p:cNvSpPr txBox="1">
            <a:spLocks/>
          </p:cNvSpPr>
          <p:nvPr/>
        </p:nvSpPr>
        <p:spPr>
          <a:xfrm>
            <a:off x="1296084" y="2940250"/>
            <a:ext cx="273150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스파크형</a:t>
            </a:r>
          </a:p>
        </p:txBody>
      </p:sp>
      <p:sp>
        <p:nvSpPr>
          <p:cNvPr id="12" name="Google Shape;1079;p44">
            <a:extLst>
              <a:ext uri="{FF2B5EF4-FFF2-40B4-BE49-F238E27FC236}">
                <a16:creationId xmlns:a16="http://schemas.microsoft.com/office/drawing/2014/main" id="{D42BC314-AD55-C623-0108-C84819DD6278}"/>
              </a:ext>
            </a:extLst>
          </p:cNvPr>
          <p:cNvSpPr txBox="1">
            <a:spLocks/>
          </p:cNvSpPr>
          <p:nvPr/>
        </p:nvSpPr>
        <p:spPr>
          <a:xfrm>
            <a:off x="1296084" y="2601725"/>
            <a:ext cx="273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ENFP</a:t>
            </a:r>
          </a:p>
        </p:txBody>
      </p:sp>
      <p:sp>
        <p:nvSpPr>
          <p:cNvPr id="13" name="Google Shape;1078;p44">
            <a:extLst>
              <a:ext uri="{FF2B5EF4-FFF2-40B4-BE49-F238E27FC236}">
                <a16:creationId xmlns:a16="http://schemas.microsoft.com/office/drawing/2014/main" id="{DE3B5999-5647-0E23-FCA2-339AB2AA05F0}"/>
              </a:ext>
            </a:extLst>
          </p:cNvPr>
          <p:cNvSpPr txBox="1">
            <a:spLocks/>
          </p:cNvSpPr>
          <p:nvPr/>
        </p:nvSpPr>
        <p:spPr>
          <a:xfrm>
            <a:off x="578574" y="3521129"/>
            <a:ext cx="416652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열정적이고 창의적이며 함께하는 걸 좋아해요</a:t>
            </a:r>
            <a:r>
              <a:rPr lang="en-US" altLang="ko-KR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chemeClr val="bg2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EF11C9D4-9FDF-C0FC-084B-8021494C395A}"/>
              </a:ext>
            </a:extLst>
          </p:cNvPr>
          <p:cNvCxnSpPr/>
          <p:nvPr/>
        </p:nvCxnSpPr>
        <p:spPr>
          <a:xfrm>
            <a:off x="1495075" y="3483910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29E8182-86BC-8D46-CC8E-25A8EE26D3BF}"/>
              </a:ext>
            </a:extLst>
          </p:cNvPr>
          <p:cNvCxnSpPr/>
          <p:nvPr/>
        </p:nvCxnSpPr>
        <p:spPr>
          <a:xfrm>
            <a:off x="1495075" y="4025119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80852DC7-D6F3-3880-B9D4-AD12774BFD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96" t="67865" r="62667" b="1185"/>
          <a:stretch/>
        </p:blipFill>
        <p:spPr>
          <a:xfrm>
            <a:off x="2058955" y="1000582"/>
            <a:ext cx="1196340" cy="159189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14F63D9-E5F8-80BF-1393-7E0EA4A278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52" t="68590" r="42148" b="461"/>
          <a:stretch/>
        </p:blipFill>
        <p:spPr>
          <a:xfrm>
            <a:off x="5738502" y="1040585"/>
            <a:ext cx="1346543" cy="15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83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78;p44">
            <a:extLst>
              <a:ext uri="{FF2B5EF4-FFF2-40B4-BE49-F238E27FC236}">
                <a16:creationId xmlns:a16="http://schemas.microsoft.com/office/drawing/2014/main" id="{1CBEDA22-F3E0-1729-BD35-F60EEFF385D5}"/>
              </a:ext>
            </a:extLst>
          </p:cNvPr>
          <p:cNvSpPr txBox="1">
            <a:spLocks/>
          </p:cNvSpPr>
          <p:nvPr/>
        </p:nvSpPr>
        <p:spPr>
          <a:xfrm>
            <a:off x="4841324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교사</a:t>
            </a:r>
            <a:r>
              <a:rPr lang="en-US" altLang="ko-KR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사회복지사</a:t>
            </a:r>
            <a:endParaRPr lang="en-US" altLang="ko-KR" sz="16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6" name="Google Shape;1076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 특징과 직업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78" name="Google Shape;1078;p44"/>
          <p:cNvSpPr txBox="1">
            <a:spLocks noGrp="1"/>
          </p:cNvSpPr>
          <p:nvPr>
            <p:ph type="subTitle" idx="2"/>
          </p:nvPr>
        </p:nvSpPr>
        <p:spPr>
          <a:xfrm>
            <a:off x="1348498" y="2940250"/>
            <a:ext cx="2731500" cy="473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사업가형</a:t>
            </a:r>
            <a:endParaRPr sz="2000" dirty="0">
              <a:solidFill>
                <a:srgbClr val="FBA9D5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9" name="Google Shape;1079;p44"/>
          <p:cNvSpPr txBox="1">
            <a:spLocks noGrp="1"/>
          </p:cNvSpPr>
          <p:nvPr>
            <p:ph type="subTitle" idx="3"/>
          </p:nvPr>
        </p:nvSpPr>
        <p:spPr>
          <a:xfrm>
            <a:off x="1348498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74B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ESTJ</a:t>
            </a:r>
            <a:endParaRPr sz="2800" b="1" dirty="0">
              <a:solidFill>
                <a:srgbClr val="FF74B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81" name="Google Shape;1081;p44"/>
          <p:cNvSpPr/>
          <p:nvPr/>
        </p:nvSpPr>
        <p:spPr>
          <a:xfrm>
            <a:off x="2229600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82" name="Google Shape;1082;p44"/>
          <p:cNvSpPr/>
          <p:nvPr/>
        </p:nvSpPr>
        <p:spPr>
          <a:xfrm>
            <a:off x="6074102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" name="Google Shape;1078;p44">
            <a:extLst>
              <a:ext uri="{FF2B5EF4-FFF2-40B4-BE49-F238E27FC236}">
                <a16:creationId xmlns:a16="http://schemas.microsoft.com/office/drawing/2014/main" id="{6D26EB25-45E0-87CD-7037-32B11D577A06}"/>
              </a:ext>
            </a:extLst>
          </p:cNvPr>
          <p:cNvSpPr txBox="1">
            <a:spLocks/>
          </p:cNvSpPr>
          <p:nvPr/>
        </p:nvSpPr>
        <p:spPr>
          <a:xfrm>
            <a:off x="457492" y="3521129"/>
            <a:ext cx="4632667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실용적이고 조직적이에요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37D3FA4-FADA-CDC1-838A-DBA6494281A7}"/>
              </a:ext>
            </a:extLst>
          </p:cNvPr>
          <p:cNvCxnSpPr/>
          <p:nvPr/>
        </p:nvCxnSpPr>
        <p:spPr>
          <a:xfrm>
            <a:off x="1547489" y="3483910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E03D51-DD12-46A8-2F78-C28D9201B1AE}"/>
              </a:ext>
            </a:extLst>
          </p:cNvPr>
          <p:cNvCxnSpPr/>
          <p:nvPr/>
        </p:nvCxnSpPr>
        <p:spPr>
          <a:xfrm>
            <a:off x="1547489" y="4025119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078;p44">
            <a:extLst>
              <a:ext uri="{FF2B5EF4-FFF2-40B4-BE49-F238E27FC236}">
                <a16:creationId xmlns:a16="http://schemas.microsoft.com/office/drawing/2014/main" id="{F94F30E4-2320-14A2-C9E8-46F60805EE4B}"/>
              </a:ext>
            </a:extLst>
          </p:cNvPr>
          <p:cNvSpPr txBox="1">
            <a:spLocks/>
          </p:cNvSpPr>
          <p:nvPr/>
        </p:nvSpPr>
        <p:spPr>
          <a:xfrm>
            <a:off x="992111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관리자 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/ </a:t>
            </a:r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경찰관</a:t>
            </a:r>
            <a:endParaRPr lang="en-US" altLang="ko-KR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078;p44">
            <a:extLst>
              <a:ext uri="{FF2B5EF4-FFF2-40B4-BE49-F238E27FC236}">
                <a16:creationId xmlns:a16="http://schemas.microsoft.com/office/drawing/2014/main" id="{1F9B610A-D335-1D1A-5FB5-5AFA8D3E36FC}"/>
              </a:ext>
            </a:extLst>
          </p:cNvPr>
          <p:cNvSpPr txBox="1">
            <a:spLocks/>
          </p:cNvSpPr>
          <p:nvPr/>
        </p:nvSpPr>
        <p:spPr>
          <a:xfrm>
            <a:off x="5197711" y="2940250"/>
            <a:ext cx="273150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친선도모형</a:t>
            </a:r>
          </a:p>
        </p:txBody>
      </p:sp>
      <p:sp>
        <p:nvSpPr>
          <p:cNvPr id="12" name="Google Shape;1079;p44">
            <a:extLst>
              <a:ext uri="{FF2B5EF4-FFF2-40B4-BE49-F238E27FC236}">
                <a16:creationId xmlns:a16="http://schemas.microsoft.com/office/drawing/2014/main" id="{D42BC314-AD55-C623-0108-C84819DD6278}"/>
              </a:ext>
            </a:extLst>
          </p:cNvPr>
          <p:cNvSpPr txBox="1">
            <a:spLocks/>
          </p:cNvSpPr>
          <p:nvPr/>
        </p:nvSpPr>
        <p:spPr>
          <a:xfrm>
            <a:off x="5197711" y="2601725"/>
            <a:ext cx="273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ESFJ</a:t>
            </a:r>
          </a:p>
        </p:txBody>
      </p:sp>
      <p:sp>
        <p:nvSpPr>
          <p:cNvPr id="13" name="Google Shape;1078;p44">
            <a:extLst>
              <a:ext uri="{FF2B5EF4-FFF2-40B4-BE49-F238E27FC236}">
                <a16:creationId xmlns:a16="http://schemas.microsoft.com/office/drawing/2014/main" id="{DE3B5999-5647-0E23-FCA2-339AB2AA05F0}"/>
              </a:ext>
            </a:extLst>
          </p:cNvPr>
          <p:cNvSpPr txBox="1">
            <a:spLocks/>
          </p:cNvSpPr>
          <p:nvPr/>
        </p:nvSpPr>
        <p:spPr>
          <a:xfrm>
            <a:off x="4392833" y="3521129"/>
            <a:ext cx="4502014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사교적이고 책임감이 강하고 남들을 도와주는 걸 좋아해요</a:t>
            </a:r>
            <a:r>
              <a:rPr lang="en-US" altLang="ko-KR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chemeClr val="bg2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EF11C9D4-9FDF-C0FC-084B-8021494C395A}"/>
              </a:ext>
            </a:extLst>
          </p:cNvPr>
          <p:cNvCxnSpPr/>
          <p:nvPr/>
        </p:nvCxnSpPr>
        <p:spPr>
          <a:xfrm>
            <a:off x="5396702" y="3483910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29E8182-86BC-8D46-CC8E-25A8EE26D3BF}"/>
              </a:ext>
            </a:extLst>
          </p:cNvPr>
          <p:cNvCxnSpPr/>
          <p:nvPr/>
        </p:nvCxnSpPr>
        <p:spPr>
          <a:xfrm>
            <a:off x="5396702" y="4025119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FF0141E9-F11E-5EFA-405C-7204A7515F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596" t="68458" r="23200"/>
          <a:stretch/>
        </p:blipFill>
        <p:spPr>
          <a:xfrm>
            <a:off x="2047034" y="1110761"/>
            <a:ext cx="1325009" cy="162237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A16458A-9B72-6092-9A46-1665F37B00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54" r="57642" b="63408"/>
          <a:stretch/>
        </p:blipFill>
        <p:spPr>
          <a:xfrm>
            <a:off x="5806442" y="887614"/>
            <a:ext cx="1325009" cy="188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32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78;p44">
            <a:extLst>
              <a:ext uri="{FF2B5EF4-FFF2-40B4-BE49-F238E27FC236}">
                <a16:creationId xmlns:a16="http://schemas.microsoft.com/office/drawing/2014/main" id="{1CBEDA22-F3E0-1729-BD35-F60EEFF385D5}"/>
              </a:ext>
            </a:extLst>
          </p:cNvPr>
          <p:cNvSpPr txBox="1">
            <a:spLocks/>
          </p:cNvSpPr>
          <p:nvPr/>
        </p:nvSpPr>
        <p:spPr>
          <a:xfrm>
            <a:off x="4841324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경영자</a:t>
            </a:r>
            <a:r>
              <a:rPr lang="en-US" altLang="ko-KR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</a:rPr>
              <a:t>지휘관</a:t>
            </a:r>
            <a:endParaRPr lang="en-US" altLang="ko-KR" sz="16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6" name="Google Shape;1076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유형별 특징과 직업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78" name="Google Shape;1078;p44"/>
          <p:cNvSpPr txBox="1">
            <a:spLocks noGrp="1"/>
          </p:cNvSpPr>
          <p:nvPr>
            <p:ph type="subTitle" idx="2"/>
          </p:nvPr>
        </p:nvSpPr>
        <p:spPr>
          <a:xfrm>
            <a:off x="1348498" y="2940250"/>
            <a:ext cx="2731500" cy="473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 err="1">
                <a:solidFill>
                  <a:srgbClr val="FBA9D5"/>
                </a:solidFill>
                <a:latin typeface="둘기마요_고딕" pitchFamily="2" charset="-127"/>
                <a:ea typeface="둘기마요_고딕" pitchFamily="2" charset="-127"/>
              </a:rPr>
              <a:t>언변능숙형</a:t>
            </a:r>
            <a:endParaRPr sz="2000" dirty="0">
              <a:solidFill>
                <a:srgbClr val="FBA9D5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079" name="Google Shape;1079;p44"/>
          <p:cNvSpPr txBox="1">
            <a:spLocks noGrp="1"/>
          </p:cNvSpPr>
          <p:nvPr>
            <p:ph type="subTitle" idx="3"/>
          </p:nvPr>
        </p:nvSpPr>
        <p:spPr>
          <a:xfrm>
            <a:off x="1348498" y="2601725"/>
            <a:ext cx="2731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74BB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ENFJ</a:t>
            </a:r>
            <a:endParaRPr sz="2800" b="1" dirty="0">
              <a:solidFill>
                <a:srgbClr val="FF74BB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81" name="Google Shape;1081;p44"/>
          <p:cNvSpPr/>
          <p:nvPr/>
        </p:nvSpPr>
        <p:spPr>
          <a:xfrm>
            <a:off x="2229600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82" name="Google Shape;1082;p44"/>
          <p:cNvSpPr/>
          <p:nvPr/>
        </p:nvSpPr>
        <p:spPr>
          <a:xfrm>
            <a:off x="6074102" y="1528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" name="Google Shape;1078;p44">
            <a:extLst>
              <a:ext uri="{FF2B5EF4-FFF2-40B4-BE49-F238E27FC236}">
                <a16:creationId xmlns:a16="http://schemas.microsoft.com/office/drawing/2014/main" id="{6D26EB25-45E0-87CD-7037-32B11D577A06}"/>
              </a:ext>
            </a:extLst>
          </p:cNvPr>
          <p:cNvSpPr txBox="1">
            <a:spLocks/>
          </p:cNvSpPr>
          <p:nvPr/>
        </p:nvSpPr>
        <p:spPr>
          <a:xfrm>
            <a:off x="1044233" y="352112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따뜻하고 리더십 있으며 사람을 잘 이끌어요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37D3FA4-FADA-CDC1-838A-DBA6494281A7}"/>
              </a:ext>
            </a:extLst>
          </p:cNvPr>
          <p:cNvCxnSpPr/>
          <p:nvPr/>
        </p:nvCxnSpPr>
        <p:spPr>
          <a:xfrm>
            <a:off x="1547489" y="3483910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E03D51-DD12-46A8-2F78-C28D9201B1AE}"/>
              </a:ext>
            </a:extLst>
          </p:cNvPr>
          <p:cNvCxnSpPr/>
          <p:nvPr/>
        </p:nvCxnSpPr>
        <p:spPr>
          <a:xfrm>
            <a:off x="1547489" y="4025119"/>
            <a:ext cx="23241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078;p44">
            <a:extLst>
              <a:ext uri="{FF2B5EF4-FFF2-40B4-BE49-F238E27FC236}">
                <a16:creationId xmlns:a16="http://schemas.microsoft.com/office/drawing/2014/main" id="{F94F30E4-2320-14A2-C9E8-46F60805EE4B}"/>
              </a:ext>
            </a:extLst>
          </p:cNvPr>
          <p:cNvSpPr txBox="1">
            <a:spLocks/>
          </p:cNvSpPr>
          <p:nvPr/>
        </p:nvSpPr>
        <p:spPr>
          <a:xfrm>
            <a:off x="992111" y="397671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b="1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추천 직업</a:t>
            </a:r>
            <a:endParaRPr lang="en-US" altLang="ko-KR" sz="1600" b="1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아나운서</a:t>
            </a:r>
            <a:r>
              <a:rPr lang="en-US" altLang="ko-KR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 / </a:t>
            </a:r>
            <a:r>
              <a:rPr lang="ko-KR" altLang="en-US" sz="1600" dirty="0">
                <a:solidFill>
                  <a:srgbClr val="FF74BB"/>
                </a:solidFill>
                <a:latin typeface="둘기마요_고딕" pitchFamily="2" charset="-127"/>
                <a:ea typeface="둘기마요_고딕" pitchFamily="2" charset="-127"/>
              </a:rPr>
              <a:t>영양사</a:t>
            </a:r>
            <a:endParaRPr lang="en-US" altLang="ko-KR" sz="1600" dirty="0">
              <a:solidFill>
                <a:srgbClr val="FF74BB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078;p44">
            <a:extLst>
              <a:ext uri="{FF2B5EF4-FFF2-40B4-BE49-F238E27FC236}">
                <a16:creationId xmlns:a16="http://schemas.microsoft.com/office/drawing/2014/main" id="{1F9B610A-D335-1D1A-5FB5-5AFA8D3E36FC}"/>
              </a:ext>
            </a:extLst>
          </p:cNvPr>
          <p:cNvSpPr txBox="1">
            <a:spLocks/>
          </p:cNvSpPr>
          <p:nvPr/>
        </p:nvSpPr>
        <p:spPr>
          <a:xfrm>
            <a:off x="5197711" y="2940250"/>
            <a:ext cx="2731500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지도자형</a:t>
            </a:r>
          </a:p>
        </p:txBody>
      </p:sp>
      <p:sp>
        <p:nvSpPr>
          <p:cNvPr id="12" name="Google Shape;1079;p44">
            <a:extLst>
              <a:ext uri="{FF2B5EF4-FFF2-40B4-BE49-F238E27FC236}">
                <a16:creationId xmlns:a16="http://schemas.microsoft.com/office/drawing/2014/main" id="{D42BC314-AD55-C623-0108-C84819DD6278}"/>
              </a:ext>
            </a:extLst>
          </p:cNvPr>
          <p:cNvSpPr txBox="1">
            <a:spLocks/>
          </p:cNvSpPr>
          <p:nvPr/>
        </p:nvSpPr>
        <p:spPr>
          <a:xfrm>
            <a:off x="5197711" y="2601725"/>
            <a:ext cx="273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ENTJ</a:t>
            </a:r>
          </a:p>
        </p:txBody>
      </p:sp>
      <p:sp>
        <p:nvSpPr>
          <p:cNvPr id="13" name="Google Shape;1078;p44">
            <a:extLst>
              <a:ext uri="{FF2B5EF4-FFF2-40B4-BE49-F238E27FC236}">
                <a16:creationId xmlns:a16="http://schemas.microsoft.com/office/drawing/2014/main" id="{DE3B5999-5647-0E23-FCA2-339AB2AA05F0}"/>
              </a:ext>
            </a:extLst>
          </p:cNvPr>
          <p:cNvSpPr txBox="1">
            <a:spLocks/>
          </p:cNvSpPr>
          <p:nvPr/>
        </p:nvSpPr>
        <p:spPr>
          <a:xfrm>
            <a:off x="4893446" y="3521129"/>
            <a:ext cx="3434922" cy="47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논리적이고 지도력이며 큰 목표를 </a:t>
            </a:r>
            <a:r>
              <a:rPr lang="ko-KR" altLang="en-US" sz="1600" dirty="0" err="1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이뤄요</a:t>
            </a:r>
            <a:r>
              <a:rPr lang="en-US" altLang="ko-KR" sz="1600" dirty="0">
                <a:solidFill>
                  <a:schemeClr val="bg2">
                    <a:lumMod val="75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.</a:t>
            </a:r>
            <a:endParaRPr lang="ko-KR" altLang="en-US" sz="1600" dirty="0">
              <a:solidFill>
                <a:schemeClr val="bg2">
                  <a:lumMod val="75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EF11C9D4-9FDF-C0FC-084B-8021494C395A}"/>
              </a:ext>
            </a:extLst>
          </p:cNvPr>
          <p:cNvCxnSpPr/>
          <p:nvPr/>
        </p:nvCxnSpPr>
        <p:spPr>
          <a:xfrm>
            <a:off x="5396702" y="3483910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29E8182-86BC-8D46-CC8E-25A8EE26D3BF}"/>
              </a:ext>
            </a:extLst>
          </p:cNvPr>
          <p:cNvCxnSpPr/>
          <p:nvPr/>
        </p:nvCxnSpPr>
        <p:spPr>
          <a:xfrm>
            <a:off x="5396702" y="4025119"/>
            <a:ext cx="2324100" cy="0"/>
          </a:xfrm>
          <a:prstGeom prst="line">
            <a:avLst/>
          </a:prstGeom>
          <a:ln w="28575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688E53A8-0300-7712-9E6C-BE1EFA6884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417" t="77317" r="6024" b="-2"/>
          <a:stretch/>
        </p:blipFill>
        <p:spPr>
          <a:xfrm>
            <a:off x="1917718" y="1187290"/>
            <a:ext cx="1404602" cy="154652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736BE8-88C8-69E2-E5D0-CF5BD14469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954" t="5185" r="796" b="59852"/>
          <a:stretch/>
        </p:blipFill>
        <p:spPr>
          <a:xfrm>
            <a:off x="6116092" y="1261829"/>
            <a:ext cx="885320" cy="143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42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p60"/>
          <p:cNvSpPr txBox="1">
            <a:spLocks noGrp="1"/>
          </p:cNvSpPr>
          <p:nvPr>
            <p:ph type="title"/>
          </p:nvPr>
        </p:nvSpPr>
        <p:spPr>
          <a:xfrm>
            <a:off x="720000" y="3446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나의 </a:t>
            </a:r>
            <a: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유형 찾기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예시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775" name="Google Shape;1775;p60"/>
          <p:cNvSpPr txBox="1"/>
          <p:nvPr/>
        </p:nvSpPr>
        <p:spPr>
          <a:xfrm>
            <a:off x="963354" y="2251200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dirty="0" err="1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외향형</a:t>
            </a:r>
            <a:r>
              <a:rPr lang="en-US" altLang="ko-KR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 / </a:t>
            </a:r>
            <a:r>
              <a:rPr lang="ko-KR" altLang="en-US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내향형</a:t>
            </a:r>
            <a:endParaRPr lang="en-US" altLang="ko-KR" sz="18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  <a:cs typeface="Albert Sans"/>
              <a:sym typeface="Albert Sans"/>
            </a:endParaRPr>
          </a:p>
        </p:txBody>
      </p:sp>
      <p:sp>
        <p:nvSpPr>
          <p:cNvPr id="1776" name="Google Shape;1776;p60"/>
          <p:cNvSpPr txBox="1"/>
          <p:nvPr/>
        </p:nvSpPr>
        <p:spPr>
          <a:xfrm>
            <a:off x="6202457" y="2251200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감각형 </a:t>
            </a:r>
            <a:r>
              <a:rPr lang="en-US" altLang="ko-KR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/ </a:t>
            </a:r>
            <a:r>
              <a:rPr lang="ko-KR" altLang="en-US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직관형</a:t>
            </a:r>
            <a:endParaRPr sz="18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  <a:cs typeface="Albert Sans"/>
              <a:sym typeface="Albert Sans"/>
            </a:endParaRPr>
          </a:p>
        </p:txBody>
      </p:sp>
      <p:sp>
        <p:nvSpPr>
          <p:cNvPr id="1777" name="Google Shape;1777;p60"/>
          <p:cNvSpPr txBox="1"/>
          <p:nvPr/>
        </p:nvSpPr>
        <p:spPr>
          <a:xfrm>
            <a:off x="963354" y="3661225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사고형</a:t>
            </a:r>
            <a:r>
              <a:rPr lang="en-US" altLang="ko-KR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 / </a:t>
            </a:r>
            <a:r>
              <a:rPr lang="ko-KR" altLang="en-US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감정형</a:t>
            </a:r>
            <a:endParaRPr sz="18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  <a:cs typeface="Albert Sans"/>
              <a:sym typeface="Albert Sans"/>
            </a:endParaRPr>
          </a:p>
        </p:txBody>
      </p:sp>
      <p:sp>
        <p:nvSpPr>
          <p:cNvPr id="1778" name="Google Shape;1778;p60"/>
          <p:cNvSpPr txBox="1"/>
          <p:nvPr/>
        </p:nvSpPr>
        <p:spPr>
          <a:xfrm>
            <a:off x="6202457" y="3661225"/>
            <a:ext cx="19782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판단형 </a:t>
            </a:r>
            <a:r>
              <a:rPr lang="en-US" altLang="ko-KR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/ </a:t>
            </a:r>
            <a:r>
              <a:rPr lang="ko-KR" altLang="en-US" sz="1800" dirty="0">
                <a:solidFill>
                  <a:srgbClr val="FFB010"/>
                </a:solidFill>
                <a:latin typeface="둘기마요_고딕" pitchFamily="2" charset="-127"/>
                <a:ea typeface="둘기마요_고딕" pitchFamily="2" charset="-127"/>
                <a:cs typeface="Albert Sans"/>
                <a:sym typeface="Albert Sans"/>
              </a:rPr>
              <a:t>인식형</a:t>
            </a:r>
            <a:endParaRPr sz="1800" dirty="0">
              <a:solidFill>
                <a:srgbClr val="FFB010"/>
              </a:solidFill>
              <a:latin typeface="둘기마요_고딕" pitchFamily="2" charset="-127"/>
              <a:ea typeface="둘기마요_고딕" pitchFamily="2" charset="-127"/>
              <a:cs typeface="Albert Sans"/>
              <a:sym typeface="Albert Sans"/>
            </a:endParaRPr>
          </a:p>
        </p:txBody>
      </p:sp>
      <p:sp>
        <p:nvSpPr>
          <p:cNvPr id="1779" name="Google Shape;1779;p60"/>
          <p:cNvSpPr txBox="1"/>
          <p:nvPr/>
        </p:nvSpPr>
        <p:spPr>
          <a:xfrm>
            <a:off x="963343" y="1768500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200" b="1" dirty="0">
                <a:solidFill>
                  <a:schemeClr val="dk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cs typeface="Fredoka One"/>
                <a:sym typeface="Fredoka One"/>
              </a:rPr>
              <a:t>에너지방향</a:t>
            </a:r>
            <a:endParaRPr sz="2200" b="1" dirty="0">
              <a:solidFill>
                <a:schemeClr val="dk1"/>
              </a:solidFill>
              <a:latin typeface="메이플스토리" panose="02000300000000000000" pitchFamily="2" charset="-127"/>
              <a:ea typeface="메이플스토리" panose="02000300000000000000" pitchFamily="2" charset="-127"/>
              <a:cs typeface="Fredoka One"/>
              <a:sym typeface="Fredoka One"/>
            </a:endParaRPr>
          </a:p>
        </p:txBody>
      </p:sp>
      <p:sp>
        <p:nvSpPr>
          <p:cNvPr id="1780" name="Google Shape;1780;p60"/>
          <p:cNvSpPr txBox="1"/>
          <p:nvPr/>
        </p:nvSpPr>
        <p:spPr>
          <a:xfrm>
            <a:off x="963343" y="3178525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200" b="1" dirty="0">
                <a:solidFill>
                  <a:schemeClr val="dk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cs typeface="Fredoka One"/>
                <a:sym typeface="Fredoka One"/>
              </a:rPr>
              <a:t>판단기능</a:t>
            </a:r>
            <a:endParaRPr sz="2200" b="1" dirty="0">
              <a:solidFill>
                <a:schemeClr val="dk1"/>
              </a:solidFill>
              <a:latin typeface="메이플스토리" panose="02000300000000000000" pitchFamily="2" charset="-127"/>
              <a:ea typeface="메이플스토리" panose="02000300000000000000" pitchFamily="2" charset="-127"/>
              <a:cs typeface="Fredoka One"/>
              <a:sym typeface="Fredoka One"/>
            </a:endParaRPr>
          </a:p>
        </p:txBody>
      </p:sp>
      <p:sp>
        <p:nvSpPr>
          <p:cNvPr id="1781" name="Google Shape;1781;p60"/>
          <p:cNvSpPr txBox="1"/>
          <p:nvPr/>
        </p:nvSpPr>
        <p:spPr>
          <a:xfrm>
            <a:off x="6202443" y="1768500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200" b="1" dirty="0">
                <a:solidFill>
                  <a:schemeClr val="dk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cs typeface="Fredoka One"/>
                <a:sym typeface="Fredoka One"/>
              </a:rPr>
              <a:t>인식기능</a:t>
            </a:r>
            <a:endParaRPr sz="2200" b="1" dirty="0">
              <a:solidFill>
                <a:schemeClr val="dk1"/>
              </a:solidFill>
              <a:latin typeface="메이플스토리" panose="02000300000000000000" pitchFamily="2" charset="-127"/>
              <a:ea typeface="메이플스토리" panose="02000300000000000000" pitchFamily="2" charset="-127"/>
              <a:cs typeface="Fredoka One"/>
              <a:sym typeface="Fredoka One"/>
            </a:endParaRPr>
          </a:p>
        </p:txBody>
      </p:sp>
      <p:sp>
        <p:nvSpPr>
          <p:cNvPr id="1782" name="Google Shape;1782;p60"/>
          <p:cNvSpPr txBox="1"/>
          <p:nvPr/>
        </p:nvSpPr>
        <p:spPr>
          <a:xfrm>
            <a:off x="6202443" y="3178525"/>
            <a:ext cx="19782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200" b="1" dirty="0">
                <a:solidFill>
                  <a:schemeClr val="dk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cs typeface="Fredoka One"/>
                <a:sym typeface="Fredoka One"/>
              </a:rPr>
              <a:t>생활양식</a:t>
            </a:r>
            <a:endParaRPr sz="2200" b="1" dirty="0">
              <a:solidFill>
                <a:schemeClr val="dk1"/>
              </a:solidFill>
              <a:latin typeface="메이플스토리" panose="02000300000000000000" pitchFamily="2" charset="-127"/>
              <a:ea typeface="메이플스토리" panose="02000300000000000000" pitchFamily="2" charset="-127"/>
              <a:cs typeface="Fredoka One"/>
              <a:sym typeface="Fredoka One"/>
            </a:endParaRPr>
          </a:p>
        </p:txBody>
      </p:sp>
      <p:sp>
        <p:nvSpPr>
          <p:cNvPr id="1783" name="Google Shape;1783;p60"/>
          <p:cNvSpPr/>
          <p:nvPr/>
        </p:nvSpPr>
        <p:spPr>
          <a:xfrm>
            <a:off x="3369213" y="1563300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784" name="Google Shape;1784;p60"/>
          <p:cNvSpPr/>
          <p:nvPr/>
        </p:nvSpPr>
        <p:spPr>
          <a:xfrm>
            <a:off x="3369213" y="2973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785" name="Google Shape;1785;p60"/>
          <p:cNvSpPr/>
          <p:nvPr/>
        </p:nvSpPr>
        <p:spPr>
          <a:xfrm>
            <a:off x="4805488" y="1563300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786" name="Google Shape;1786;p60"/>
          <p:cNvSpPr/>
          <p:nvPr/>
        </p:nvSpPr>
        <p:spPr>
          <a:xfrm>
            <a:off x="4805488" y="297332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1787" name="Google Shape;1787;p60"/>
          <p:cNvCxnSpPr>
            <a:stCxn id="1783" idx="2"/>
            <a:endCxn id="1779" idx="3"/>
          </p:cNvCxnSpPr>
          <p:nvPr/>
        </p:nvCxnSpPr>
        <p:spPr>
          <a:xfrm flipH="1">
            <a:off x="2941413" y="2047950"/>
            <a:ext cx="427800" cy="600"/>
          </a:xfrm>
          <a:prstGeom prst="bentConnector3">
            <a:avLst>
              <a:gd name="adj1" fmla="val 499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8" name="Google Shape;1788;p60"/>
          <p:cNvCxnSpPr>
            <a:stCxn id="1781" idx="1"/>
            <a:endCxn id="1785" idx="6"/>
          </p:cNvCxnSpPr>
          <p:nvPr/>
        </p:nvCxnSpPr>
        <p:spPr>
          <a:xfrm flipH="1">
            <a:off x="5774643" y="2047950"/>
            <a:ext cx="427800" cy="600"/>
          </a:xfrm>
          <a:prstGeom prst="bentConnector3">
            <a:avLst>
              <a:gd name="adj1" fmla="val 4998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9" name="Google Shape;1789;p60"/>
          <p:cNvCxnSpPr>
            <a:stCxn id="1784" idx="2"/>
            <a:endCxn id="1780" idx="3"/>
          </p:cNvCxnSpPr>
          <p:nvPr/>
        </p:nvCxnSpPr>
        <p:spPr>
          <a:xfrm flipH="1">
            <a:off x="2941413" y="3457975"/>
            <a:ext cx="427800" cy="600"/>
          </a:xfrm>
          <a:prstGeom prst="bentConnector3">
            <a:avLst>
              <a:gd name="adj1" fmla="val 499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0" name="Google Shape;1790;p60"/>
          <p:cNvCxnSpPr>
            <a:stCxn id="1782" idx="1"/>
            <a:endCxn id="1786" idx="6"/>
          </p:cNvCxnSpPr>
          <p:nvPr/>
        </p:nvCxnSpPr>
        <p:spPr>
          <a:xfrm flipH="1">
            <a:off x="5774643" y="3457975"/>
            <a:ext cx="427800" cy="600"/>
          </a:xfrm>
          <a:prstGeom prst="bentConnector3">
            <a:avLst>
              <a:gd name="adj1" fmla="val 4998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1" name="Google Shape;1791;p60"/>
          <p:cNvCxnSpPr>
            <a:stCxn id="1783" idx="6"/>
            <a:endCxn id="1785" idx="2"/>
          </p:cNvCxnSpPr>
          <p:nvPr/>
        </p:nvCxnSpPr>
        <p:spPr>
          <a:xfrm>
            <a:off x="4338513" y="2047950"/>
            <a:ext cx="467100" cy="600"/>
          </a:xfrm>
          <a:prstGeom prst="bentConnector3">
            <a:avLst>
              <a:gd name="adj1" fmla="val 4998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2" name="Google Shape;1792;p60"/>
          <p:cNvCxnSpPr>
            <a:stCxn id="1785" idx="4"/>
            <a:endCxn id="1786" idx="0"/>
          </p:cNvCxnSpPr>
          <p:nvPr/>
        </p:nvCxnSpPr>
        <p:spPr>
          <a:xfrm rot="-5400000" flipH="1">
            <a:off x="5070088" y="2752650"/>
            <a:ext cx="440700" cy="6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3" name="Google Shape;1793;p60"/>
          <p:cNvCxnSpPr>
            <a:stCxn id="1786" idx="2"/>
            <a:endCxn id="1784" idx="6"/>
          </p:cNvCxnSpPr>
          <p:nvPr/>
        </p:nvCxnSpPr>
        <p:spPr>
          <a:xfrm flipH="1">
            <a:off x="4338388" y="3457975"/>
            <a:ext cx="467100" cy="600"/>
          </a:xfrm>
          <a:prstGeom prst="bentConnector3">
            <a:avLst>
              <a:gd name="adj1" fmla="val 4998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4" name="Google Shape;1794;p60"/>
          <p:cNvCxnSpPr>
            <a:stCxn id="1784" idx="0"/>
            <a:endCxn id="1783" idx="4"/>
          </p:cNvCxnSpPr>
          <p:nvPr/>
        </p:nvCxnSpPr>
        <p:spPr>
          <a:xfrm rot="-5400000">
            <a:off x="3633813" y="2752675"/>
            <a:ext cx="440700" cy="6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795" name="Google Shape;1795;p60"/>
          <p:cNvGrpSpPr/>
          <p:nvPr/>
        </p:nvGrpSpPr>
        <p:grpSpPr>
          <a:xfrm>
            <a:off x="4182754" y="2368024"/>
            <a:ext cx="778963" cy="770506"/>
            <a:chOff x="7580313" y="1435100"/>
            <a:chExt cx="1316038" cy="1301750"/>
          </a:xfrm>
        </p:grpSpPr>
        <p:sp>
          <p:nvSpPr>
            <p:cNvPr id="1796" name="Google Shape;1796;p60"/>
            <p:cNvSpPr/>
            <p:nvPr/>
          </p:nvSpPr>
          <p:spPr>
            <a:xfrm>
              <a:off x="7947025" y="1435100"/>
              <a:ext cx="949325" cy="1301750"/>
            </a:xfrm>
            <a:custGeom>
              <a:avLst/>
              <a:gdLst/>
              <a:ahLst/>
              <a:cxnLst/>
              <a:rect l="l" t="t" r="r" b="b"/>
              <a:pathLst>
                <a:path w="349" h="479" extrusionOk="0">
                  <a:moveTo>
                    <a:pt x="340" y="232"/>
                  </a:moveTo>
                  <a:cubicBezTo>
                    <a:pt x="323" y="230"/>
                    <a:pt x="308" y="219"/>
                    <a:pt x="291" y="231"/>
                  </a:cubicBezTo>
                  <a:cubicBezTo>
                    <a:pt x="285" y="235"/>
                    <a:pt x="281" y="241"/>
                    <a:pt x="279" y="248"/>
                  </a:cubicBezTo>
                  <a:cubicBezTo>
                    <a:pt x="273" y="264"/>
                    <a:pt x="277" y="281"/>
                    <a:pt x="280" y="298"/>
                  </a:cubicBezTo>
                  <a:cubicBezTo>
                    <a:pt x="283" y="317"/>
                    <a:pt x="285" y="336"/>
                    <a:pt x="274" y="353"/>
                  </a:cubicBezTo>
                  <a:cubicBezTo>
                    <a:pt x="268" y="362"/>
                    <a:pt x="258" y="368"/>
                    <a:pt x="248" y="368"/>
                  </a:cubicBezTo>
                  <a:cubicBezTo>
                    <a:pt x="230" y="368"/>
                    <a:pt x="221" y="352"/>
                    <a:pt x="214" y="339"/>
                  </a:cubicBezTo>
                  <a:cubicBezTo>
                    <a:pt x="202" y="316"/>
                    <a:pt x="190" y="293"/>
                    <a:pt x="178" y="270"/>
                  </a:cubicBezTo>
                  <a:cubicBezTo>
                    <a:pt x="172" y="259"/>
                    <a:pt x="166" y="248"/>
                    <a:pt x="167" y="237"/>
                  </a:cubicBezTo>
                  <a:cubicBezTo>
                    <a:pt x="168" y="220"/>
                    <a:pt x="182" y="206"/>
                    <a:pt x="199" y="200"/>
                  </a:cubicBezTo>
                  <a:cubicBezTo>
                    <a:pt x="204" y="198"/>
                    <a:pt x="211" y="197"/>
                    <a:pt x="217" y="197"/>
                  </a:cubicBezTo>
                  <a:cubicBezTo>
                    <a:pt x="230" y="195"/>
                    <a:pt x="234" y="179"/>
                    <a:pt x="224" y="171"/>
                  </a:cubicBezTo>
                  <a:cubicBezTo>
                    <a:pt x="207" y="159"/>
                    <a:pt x="187" y="152"/>
                    <a:pt x="166" y="151"/>
                  </a:cubicBezTo>
                  <a:cubicBezTo>
                    <a:pt x="156" y="151"/>
                    <a:pt x="146" y="152"/>
                    <a:pt x="137" y="151"/>
                  </a:cubicBezTo>
                  <a:cubicBezTo>
                    <a:pt x="123" y="149"/>
                    <a:pt x="109" y="140"/>
                    <a:pt x="111" y="122"/>
                  </a:cubicBezTo>
                  <a:cubicBezTo>
                    <a:pt x="112" y="115"/>
                    <a:pt x="116" y="109"/>
                    <a:pt x="121" y="104"/>
                  </a:cubicBezTo>
                  <a:cubicBezTo>
                    <a:pt x="137" y="88"/>
                    <a:pt x="162" y="88"/>
                    <a:pt x="179" y="74"/>
                  </a:cubicBezTo>
                  <a:cubicBezTo>
                    <a:pt x="187" y="67"/>
                    <a:pt x="193" y="57"/>
                    <a:pt x="200" y="48"/>
                  </a:cubicBezTo>
                  <a:cubicBezTo>
                    <a:pt x="205" y="41"/>
                    <a:pt x="211" y="33"/>
                    <a:pt x="219" y="29"/>
                  </a:cubicBezTo>
                  <a:cubicBezTo>
                    <a:pt x="184" y="10"/>
                    <a:pt x="144" y="0"/>
                    <a:pt x="102" y="1"/>
                  </a:cubicBezTo>
                  <a:cubicBezTo>
                    <a:pt x="82" y="1"/>
                    <a:pt x="63" y="4"/>
                    <a:pt x="45" y="9"/>
                  </a:cubicBezTo>
                  <a:cubicBezTo>
                    <a:pt x="46" y="11"/>
                    <a:pt x="48" y="12"/>
                    <a:pt x="49" y="15"/>
                  </a:cubicBezTo>
                  <a:cubicBezTo>
                    <a:pt x="63" y="42"/>
                    <a:pt x="64" y="79"/>
                    <a:pt x="42" y="101"/>
                  </a:cubicBezTo>
                  <a:cubicBezTo>
                    <a:pt x="37" y="107"/>
                    <a:pt x="30" y="111"/>
                    <a:pt x="25" y="118"/>
                  </a:cubicBezTo>
                  <a:cubicBezTo>
                    <a:pt x="21" y="124"/>
                    <a:pt x="18" y="133"/>
                    <a:pt x="22" y="139"/>
                  </a:cubicBezTo>
                  <a:cubicBezTo>
                    <a:pt x="30" y="154"/>
                    <a:pt x="57" y="148"/>
                    <a:pt x="63" y="163"/>
                  </a:cubicBezTo>
                  <a:cubicBezTo>
                    <a:pt x="66" y="172"/>
                    <a:pt x="58" y="181"/>
                    <a:pt x="50" y="185"/>
                  </a:cubicBezTo>
                  <a:cubicBezTo>
                    <a:pt x="42" y="189"/>
                    <a:pt x="32" y="189"/>
                    <a:pt x="24" y="193"/>
                  </a:cubicBezTo>
                  <a:cubicBezTo>
                    <a:pt x="10" y="199"/>
                    <a:pt x="0" y="213"/>
                    <a:pt x="0" y="228"/>
                  </a:cubicBezTo>
                  <a:cubicBezTo>
                    <a:pt x="0" y="243"/>
                    <a:pt x="9" y="258"/>
                    <a:pt x="22" y="265"/>
                  </a:cubicBezTo>
                  <a:cubicBezTo>
                    <a:pt x="40" y="273"/>
                    <a:pt x="64" y="267"/>
                    <a:pt x="81" y="278"/>
                  </a:cubicBezTo>
                  <a:cubicBezTo>
                    <a:pt x="103" y="291"/>
                    <a:pt x="105" y="322"/>
                    <a:pt x="104" y="348"/>
                  </a:cubicBezTo>
                  <a:cubicBezTo>
                    <a:pt x="102" y="377"/>
                    <a:pt x="100" y="407"/>
                    <a:pt x="99" y="436"/>
                  </a:cubicBezTo>
                  <a:cubicBezTo>
                    <a:pt x="98" y="450"/>
                    <a:pt x="97" y="465"/>
                    <a:pt x="93" y="478"/>
                  </a:cubicBezTo>
                  <a:cubicBezTo>
                    <a:pt x="99" y="478"/>
                    <a:pt x="105" y="479"/>
                    <a:pt x="112" y="478"/>
                  </a:cubicBezTo>
                  <a:cubicBezTo>
                    <a:pt x="244" y="476"/>
                    <a:pt x="349" y="367"/>
                    <a:pt x="346" y="235"/>
                  </a:cubicBezTo>
                  <a:cubicBezTo>
                    <a:pt x="346" y="234"/>
                    <a:pt x="346" y="233"/>
                    <a:pt x="346" y="233"/>
                  </a:cubicBezTo>
                  <a:cubicBezTo>
                    <a:pt x="344" y="233"/>
                    <a:pt x="342" y="232"/>
                    <a:pt x="340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60"/>
            <p:cNvSpPr/>
            <p:nvPr/>
          </p:nvSpPr>
          <p:spPr>
            <a:xfrm>
              <a:off x="7591425" y="2144713"/>
              <a:ext cx="309562" cy="496888"/>
            </a:xfrm>
            <a:custGeom>
              <a:avLst/>
              <a:gdLst/>
              <a:ahLst/>
              <a:cxnLst/>
              <a:rect l="l" t="t" r="r" b="b"/>
              <a:pathLst>
                <a:path w="114" h="183" extrusionOk="0">
                  <a:moveTo>
                    <a:pt x="90" y="75"/>
                  </a:moveTo>
                  <a:cubicBezTo>
                    <a:pt x="95" y="62"/>
                    <a:pt x="102" y="50"/>
                    <a:pt x="100" y="37"/>
                  </a:cubicBezTo>
                  <a:cubicBezTo>
                    <a:pt x="97" y="19"/>
                    <a:pt x="77" y="9"/>
                    <a:pt x="59" y="7"/>
                  </a:cubicBezTo>
                  <a:cubicBezTo>
                    <a:pt x="40" y="6"/>
                    <a:pt x="22" y="8"/>
                    <a:pt x="5" y="2"/>
                  </a:cubicBezTo>
                  <a:cubicBezTo>
                    <a:pt x="3" y="1"/>
                    <a:pt x="1" y="1"/>
                    <a:pt x="0" y="0"/>
                  </a:cubicBezTo>
                  <a:cubicBezTo>
                    <a:pt x="7" y="78"/>
                    <a:pt x="51" y="144"/>
                    <a:pt x="114" y="183"/>
                  </a:cubicBezTo>
                  <a:cubicBezTo>
                    <a:pt x="94" y="149"/>
                    <a:pt x="78" y="111"/>
                    <a:pt x="90" y="7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60"/>
            <p:cNvSpPr/>
            <p:nvPr/>
          </p:nvSpPr>
          <p:spPr>
            <a:xfrm>
              <a:off x="8243888" y="1514475"/>
              <a:ext cx="642938" cy="920750"/>
            </a:xfrm>
            <a:custGeom>
              <a:avLst/>
              <a:gdLst/>
              <a:ahLst/>
              <a:cxnLst/>
              <a:rect l="l" t="t" r="r" b="b"/>
              <a:pathLst>
                <a:path w="237" h="339" extrusionOk="0">
                  <a:moveTo>
                    <a:pt x="91" y="19"/>
                  </a:moveTo>
                  <a:cubicBezTo>
                    <a:pt x="84" y="28"/>
                    <a:pt x="78" y="38"/>
                    <a:pt x="70" y="45"/>
                  </a:cubicBezTo>
                  <a:cubicBezTo>
                    <a:pt x="53" y="59"/>
                    <a:pt x="28" y="59"/>
                    <a:pt x="12" y="75"/>
                  </a:cubicBezTo>
                  <a:cubicBezTo>
                    <a:pt x="7" y="80"/>
                    <a:pt x="3" y="86"/>
                    <a:pt x="2" y="93"/>
                  </a:cubicBezTo>
                  <a:cubicBezTo>
                    <a:pt x="0" y="111"/>
                    <a:pt x="14" y="120"/>
                    <a:pt x="28" y="122"/>
                  </a:cubicBezTo>
                  <a:cubicBezTo>
                    <a:pt x="37" y="123"/>
                    <a:pt x="47" y="122"/>
                    <a:pt x="57" y="122"/>
                  </a:cubicBezTo>
                  <a:cubicBezTo>
                    <a:pt x="78" y="123"/>
                    <a:pt x="98" y="130"/>
                    <a:pt x="115" y="142"/>
                  </a:cubicBezTo>
                  <a:cubicBezTo>
                    <a:pt x="125" y="150"/>
                    <a:pt x="121" y="166"/>
                    <a:pt x="108" y="168"/>
                  </a:cubicBezTo>
                  <a:cubicBezTo>
                    <a:pt x="102" y="168"/>
                    <a:pt x="95" y="169"/>
                    <a:pt x="90" y="171"/>
                  </a:cubicBezTo>
                  <a:cubicBezTo>
                    <a:pt x="73" y="177"/>
                    <a:pt x="59" y="191"/>
                    <a:pt x="58" y="208"/>
                  </a:cubicBezTo>
                  <a:cubicBezTo>
                    <a:pt x="57" y="219"/>
                    <a:pt x="63" y="230"/>
                    <a:pt x="69" y="241"/>
                  </a:cubicBezTo>
                  <a:cubicBezTo>
                    <a:pt x="81" y="264"/>
                    <a:pt x="93" y="287"/>
                    <a:pt x="105" y="310"/>
                  </a:cubicBezTo>
                  <a:cubicBezTo>
                    <a:pt x="112" y="323"/>
                    <a:pt x="121" y="339"/>
                    <a:pt x="139" y="339"/>
                  </a:cubicBezTo>
                  <a:cubicBezTo>
                    <a:pt x="149" y="339"/>
                    <a:pt x="159" y="333"/>
                    <a:pt x="165" y="324"/>
                  </a:cubicBezTo>
                  <a:cubicBezTo>
                    <a:pt x="176" y="307"/>
                    <a:pt x="174" y="288"/>
                    <a:pt x="171" y="269"/>
                  </a:cubicBezTo>
                  <a:cubicBezTo>
                    <a:pt x="168" y="252"/>
                    <a:pt x="164" y="235"/>
                    <a:pt x="170" y="219"/>
                  </a:cubicBezTo>
                  <a:cubicBezTo>
                    <a:pt x="172" y="212"/>
                    <a:pt x="176" y="206"/>
                    <a:pt x="182" y="202"/>
                  </a:cubicBezTo>
                  <a:cubicBezTo>
                    <a:pt x="199" y="190"/>
                    <a:pt x="214" y="201"/>
                    <a:pt x="231" y="203"/>
                  </a:cubicBezTo>
                  <a:cubicBezTo>
                    <a:pt x="233" y="203"/>
                    <a:pt x="235" y="204"/>
                    <a:pt x="237" y="204"/>
                  </a:cubicBezTo>
                  <a:cubicBezTo>
                    <a:pt x="234" y="115"/>
                    <a:pt x="184" y="39"/>
                    <a:pt x="110" y="0"/>
                  </a:cubicBezTo>
                  <a:cubicBezTo>
                    <a:pt x="102" y="4"/>
                    <a:pt x="96" y="12"/>
                    <a:pt x="91" y="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60"/>
            <p:cNvSpPr/>
            <p:nvPr/>
          </p:nvSpPr>
          <p:spPr>
            <a:xfrm>
              <a:off x="7580313" y="1458913"/>
              <a:ext cx="652462" cy="1274762"/>
            </a:xfrm>
            <a:custGeom>
              <a:avLst/>
              <a:gdLst/>
              <a:ahLst/>
              <a:cxnLst/>
              <a:rect l="l" t="t" r="r" b="b"/>
              <a:pathLst>
                <a:path w="240" h="469" extrusionOk="0">
                  <a:moveTo>
                    <a:pt x="239" y="339"/>
                  </a:moveTo>
                  <a:cubicBezTo>
                    <a:pt x="240" y="313"/>
                    <a:pt x="238" y="282"/>
                    <a:pt x="216" y="269"/>
                  </a:cubicBezTo>
                  <a:cubicBezTo>
                    <a:pt x="199" y="258"/>
                    <a:pt x="175" y="264"/>
                    <a:pt x="157" y="256"/>
                  </a:cubicBezTo>
                  <a:cubicBezTo>
                    <a:pt x="144" y="249"/>
                    <a:pt x="135" y="234"/>
                    <a:pt x="135" y="219"/>
                  </a:cubicBezTo>
                  <a:cubicBezTo>
                    <a:pt x="135" y="204"/>
                    <a:pt x="145" y="190"/>
                    <a:pt x="159" y="184"/>
                  </a:cubicBezTo>
                  <a:cubicBezTo>
                    <a:pt x="167" y="180"/>
                    <a:pt x="177" y="180"/>
                    <a:pt x="185" y="176"/>
                  </a:cubicBezTo>
                  <a:cubicBezTo>
                    <a:pt x="193" y="172"/>
                    <a:pt x="201" y="163"/>
                    <a:pt x="198" y="154"/>
                  </a:cubicBezTo>
                  <a:cubicBezTo>
                    <a:pt x="192" y="139"/>
                    <a:pt x="165" y="145"/>
                    <a:pt x="157" y="130"/>
                  </a:cubicBezTo>
                  <a:cubicBezTo>
                    <a:pt x="153" y="124"/>
                    <a:pt x="156" y="115"/>
                    <a:pt x="160" y="109"/>
                  </a:cubicBezTo>
                  <a:cubicBezTo>
                    <a:pt x="165" y="102"/>
                    <a:pt x="172" y="98"/>
                    <a:pt x="177" y="92"/>
                  </a:cubicBezTo>
                  <a:cubicBezTo>
                    <a:pt x="199" y="70"/>
                    <a:pt x="198" y="33"/>
                    <a:pt x="184" y="6"/>
                  </a:cubicBezTo>
                  <a:cubicBezTo>
                    <a:pt x="183" y="3"/>
                    <a:pt x="181" y="2"/>
                    <a:pt x="180" y="0"/>
                  </a:cubicBezTo>
                  <a:cubicBezTo>
                    <a:pt x="76" y="27"/>
                    <a:pt x="0" y="123"/>
                    <a:pt x="3" y="235"/>
                  </a:cubicBezTo>
                  <a:cubicBezTo>
                    <a:pt x="3" y="241"/>
                    <a:pt x="3" y="246"/>
                    <a:pt x="4" y="252"/>
                  </a:cubicBezTo>
                  <a:cubicBezTo>
                    <a:pt x="5" y="253"/>
                    <a:pt x="7" y="253"/>
                    <a:pt x="9" y="254"/>
                  </a:cubicBezTo>
                  <a:cubicBezTo>
                    <a:pt x="26" y="260"/>
                    <a:pt x="44" y="258"/>
                    <a:pt x="63" y="259"/>
                  </a:cubicBezTo>
                  <a:cubicBezTo>
                    <a:pt x="81" y="261"/>
                    <a:pt x="101" y="271"/>
                    <a:pt x="104" y="289"/>
                  </a:cubicBezTo>
                  <a:cubicBezTo>
                    <a:pt x="106" y="302"/>
                    <a:pt x="99" y="314"/>
                    <a:pt x="94" y="327"/>
                  </a:cubicBezTo>
                  <a:cubicBezTo>
                    <a:pt x="82" y="363"/>
                    <a:pt x="98" y="401"/>
                    <a:pt x="118" y="435"/>
                  </a:cubicBezTo>
                  <a:cubicBezTo>
                    <a:pt x="150" y="455"/>
                    <a:pt x="188" y="467"/>
                    <a:pt x="228" y="469"/>
                  </a:cubicBezTo>
                  <a:cubicBezTo>
                    <a:pt x="232" y="456"/>
                    <a:pt x="233" y="441"/>
                    <a:pt x="234" y="427"/>
                  </a:cubicBezTo>
                  <a:cubicBezTo>
                    <a:pt x="235" y="398"/>
                    <a:pt x="237" y="368"/>
                    <a:pt x="239" y="3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60"/>
            <p:cNvSpPr/>
            <p:nvPr/>
          </p:nvSpPr>
          <p:spPr>
            <a:xfrm>
              <a:off x="8243888" y="1514475"/>
              <a:ext cx="642938" cy="920750"/>
            </a:xfrm>
            <a:custGeom>
              <a:avLst/>
              <a:gdLst/>
              <a:ahLst/>
              <a:cxnLst/>
              <a:rect l="l" t="t" r="r" b="b"/>
              <a:pathLst>
                <a:path w="237" h="339" extrusionOk="0">
                  <a:moveTo>
                    <a:pt x="91" y="19"/>
                  </a:moveTo>
                  <a:cubicBezTo>
                    <a:pt x="84" y="28"/>
                    <a:pt x="78" y="38"/>
                    <a:pt x="70" y="45"/>
                  </a:cubicBezTo>
                  <a:cubicBezTo>
                    <a:pt x="53" y="59"/>
                    <a:pt x="28" y="59"/>
                    <a:pt x="12" y="75"/>
                  </a:cubicBezTo>
                  <a:cubicBezTo>
                    <a:pt x="7" y="80"/>
                    <a:pt x="3" y="86"/>
                    <a:pt x="2" y="93"/>
                  </a:cubicBezTo>
                  <a:cubicBezTo>
                    <a:pt x="0" y="111"/>
                    <a:pt x="14" y="120"/>
                    <a:pt x="28" y="122"/>
                  </a:cubicBezTo>
                  <a:cubicBezTo>
                    <a:pt x="37" y="123"/>
                    <a:pt x="47" y="122"/>
                    <a:pt x="57" y="122"/>
                  </a:cubicBezTo>
                  <a:cubicBezTo>
                    <a:pt x="78" y="123"/>
                    <a:pt x="98" y="130"/>
                    <a:pt x="115" y="142"/>
                  </a:cubicBezTo>
                  <a:cubicBezTo>
                    <a:pt x="125" y="150"/>
                    <a:pt x="121" y="166"/>
                    <a:pt x="108" y="168"/>
                  </a:cubicBezTo>
                  <a:cubicBezTo>
                    <a:pt x="102" y="168"/>
                    <a:pt x="95" y="169"/>
                    <a:pt x="90" y="171"/>
                  </a:cubicBezTo>
                  <a:cubicBezTo>
                    <a:pt x="73" y="177"/>
                    <a:pt x="59" y="191"/>
                    <a:pt x="58" y="208"/>
                  </a:cubicBezTo>
                  <a:cubicBezTo>
                    <a:pt x="57" y="219"/>
                    <a:pt x="63" y="230"/>
                    <a:pt x="69" y="241"/>
                  </a:cubicBezTo>
                  <a:cubicBezTo>
                    <a:pt x="81" y="264"/>
                    <a:pt x="93" y="287"/>
                    <a:pt x="105" y="310"/>
                  </a:cubicBezTo>
                  <a:cubicBezTo>
                    <a:pt x="112" y="323"/>
                    <a:pt x="121" y="339"/>
                    <a:pt x="139" y="339"/>
                  </a:cubicBezTo>
                  <a:cubicBezTo>
                    <a:pt x="149" y="339"/>
                    <a:pt x="159" y="333"/>
                    <a:pt x="165" y="324"/>
                  </a:cubicBezTo>
                  <a:cubicBezTo>
                    <a:pt x="176" y="307"/>
                    <a:pt x="174" y="288"/>
                    <a:pt x="171" y="269"/>
                  </a:cubicBezTo>
                  <a:cubicBezTo>
                    <a:pt x="168" y="252"/>
                    <a:pt x="164" y="235"/>
                    <a:pt x="170" y="219"/>
                  </a:cubicBezTo>
                  <a:cubicBezTo>
                    <a:pt x="172" y="212"/>
                    <a:pt x="176" y="206"/>
                    <a:pt x="182" y="202"/>
                  </a:cubicBezTo>
                  <a:cubicBezTo>
                    <a:pt x="199" y="190"/>
                    <a:pt x="214" y="201"/>
                    <a:pt x="231" y="203"/>
                  </a:cubicBezTo>
                  <a:cubicBezTo>
                    <a:pt x="233" y="203"/>
                    <a:pt x="235" y="204"/>
                    <a:pt x="237" y="204"/>
                  </a:cubicBezTo>
                  <a:cubicBezTo>
                    <a:pt x="234" y="115"/>
                    <a:pt x="184" y="39"/>
                    <a:pt x="110" y="0"/>
                  </a:cubicBezTo>
                  <a:cubicBezTo>
                    <a:pt x="102" y="4"/>
                    <a:pt x="96" y="12"/>
                    <a:pt x="91" y="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60"/>
            <p:cNvSpPr/>
            <p:nvPr/>
          </p:nvSpPr>
          <p:spPr>
            <a:xfrm>
              <a:off x="7580313" y="1458913"/>
              <a:ext cx="652462" cy="1274762"/>
            </a:xfrm>
            <a:custGeom>
              <a:avLst/>
              <a:gdLst/>
              <a:ahLst/>
              <a:cxnLst/>
              <a:rect l="l" t="t" r="r" b="b"/>
              <a:pathLst>
                <a:path w="240" h="469" extrusionOk="0">
                  <a:moveTo>
                    <a:pt x="239" y="339"/>
                  </a:moveTo>
                  <a:cubicBezTo>
                    <a:pt x="240" y="313"/>
                    <a:pt x="238" y="282"/>
                    <a:pt x="216" y="269"/>
                  </a:cubicBezTo>
                  <a:cubicBezTo>
                    <a:pt x="199" y="258"/>
                    <a:pt x="175" y="264"/>
                    <a:pt x="157" y="256"/>
                  </a:cubicBezTo>
                  <a:cubicBezTo>
                    <a:pt x="144" y="249"/>
                    <a:pt x="135" y="234"/>
                    <a:pt x="135" y="219"/>
                  </a:cubicBezTo>
                  <a:cubicBezTo>
                    <a:pt x="135" y="204"/>
                    <a:pt x="145" y="190"/>
                    <a:pt x="159" y="184"/>
                  </a:cubicBezTo>
                  <a:cubicBezTo>
                    <a:pt x="167" y="180"/>
                    <a:pt x="177" y="180"/>
                    <a:pt x="185" y="176"/>
                  </a:cubicBezTo>
                  <a:cubicBezTo>
                    <a:pt x="193" y="172"/>
                    <a:pt x="201" y="163"/>
                    <a:pt x="198" y="154"/>
                  </a:cubicBezTo>
                  <a:cubicBezTo>
                    <a:pt x="192" y="139"/>
                    <a:pt x="165" y="145"/>
                    <a:pt x="157" y="130"/>
                  </a:cubicBezTo>
                  <a:cubicBezTo>
                    <a:pt x="153" y="124"/>
                    <a:pt x="156" y="115"/>
                    <a:pt x="160" y="109"/>
                  </a:cubicBezTo>
                  <a:cubicBezTo>
                    <a:pt x="165" y="102"/>
                    <a:pt x="172" y="98"/>
                    <a:pt x="177" y="92"/>
                  </a:cubicBezTo>
                  <a:cubicBezTo>
                    <a:pt x="199" y="70"/>
                    <a:pt x="198" y="33"/>
                    <a:pt x="184" y="6"/>
                  </a:cubicBezTo>
                  <a:cubicBezTo>
                    <a:pt x="183" y="3"/>
                    <a:pt x="181" y="2"/>
                    <a:pt x="180" y="0"/>
                  </a:cubicBezTo>
                  <a:cubicBezTo>
                    <a:pt x="76" y="27"/>
                    <a:pt x="0" y="123"/>
                    <a:pt x="3" y="235"/>
                  </a:cubicBezTo>
                  <a:cubicBezTo>
                    <a:pt x="3" y="241"/>
                    <a:pt x="3" y="246"/>
                    <a:pt x="4" y="252"/>
                  </a:cubicBezTo>
                  <a:cubicBezTo>
                    <a:pt x="5" y="253"/>
                    <a:pt x="7" y="253"/>
                    <a:pt x="9" y="254"/>
                  </a:cubicBezTo>
                  <a:cubicBezTo>
                    <a:pt x="26" y="260"/>
                    <a:pt x="44" y="258"/>
                    <a:pt x="63" y="259"/>
                  </a:cubicBezTo>
                  <a:cubicBezTo>
                    <a:pt x="81" y="261"/>
                    <a:pt x="101" y="271"/>
                    <a:pt x="104" y="289"/>
                  </a:cubicBezTo>
                  <a:cubicBezTo>
                    <a:pt x="106" y="302"/>
                    <a:pt x="99" y="314"/>
                    <a:pt x="94" y="327"/>
                  </a:cubicBezTo>
                  <a:cubicBezTo>
                    <a:pt x="82" y="363"/>
                    <a:pt x="98" y="401"/>
                    <a:pt x="118" y="435"/>
                  </a:cubicBezTo>
                  <a:cubicBezTo>
                    <a:pt x="150" y="455"/>
                    <a:pt x="188" y="467"/>
                    <a:pt x="228" y="469"/>
                  </a:cubicBezTo>
                  <a:cubicBezTo>
                    <a:pt x="232" y="456"/>
                    <a:pt x="233" y="441"/>
                    <a:pt x="234" y="427"/>
                  </a:cubicBezTo>
                  <a:cubicBezTo>
                    <a:pt x="235" y="398"/>
                    <a:pt x="237" y="368"/>
                    <a:pt x="239" y="3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60"/>
            <p:cNvSpPr/>
            <p:nvPr/>
          </p:nvSpPr>
          <p:spPr>
            <a:xfrm>
              <a:off x="8339138" y="1543050"/>
              <a:ext cx="293687" cy="327025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14" y="11"/>
                  </a:moveTo>
                  <a:cubicBezTo>
                    <a:pt x="27" y="0"/>
                    <a:pt x="56" y="13"/>
                    <a:pt x="79" y="40"/>
                  </a:cubicBezTo>
                  <a:cubicBezTo>
                    <a:pt x="101" y="67"/>
                    <a:pt x="108" y="98"/>
                    <a:pt x="94" y="109"/>
                  </a:cubicBezTo>
                  <a:cubicBezTo>
                    <a:pt x="81" y="120"/>
                    <a:pt x="52" y="107"/>
                    <a:pt x="29" y="80"/>
                  </a:cubicBezTo>
                  <a:cubicBezTo>
                    <a:pt x="7" y="53"/>
                    <a:pt x="0" y="22"/>
                    <a:pt x="14" y="11"/>
                  </a:cubicBezTo>
                  <a:close/>
                </a:path>
              </a:pathLst>
            </a:custGeom>
            <a:solidFill>
              <a:srgbClr val="FFFCF6">
                <a:alpha val="240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3" name="Google Shape;1803;p60"/>
          <p:cNvGrpSpPr/>
          <p:nvPr/>
        </p:nvGrpSpPr>
        <p:grpSpPr>
          <a:xfrm>
            <a:off x="4424639" y="1563301"/>
            <a:ext cx="294752" cy="2428636"/>
            <a:chOff x="4424639" y="1563301"/>
            <a:chExt cx="294752" cy="2428636"/>
          </a:xfrm>
        </p:grpSpPr>
        <p:sp>
          <p:nvSpPr>
            <p:cNvPr id="1804" name="Google Shape;1804;p60"/>
            <p:cNvSpPr/>
            <p:nvPr/>
          </p:nvSpPr>
          <p:spPr>
            <a:xfrm>
              <a:off x="4424639" y="3684095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60"/>
            <p:cNvSpPr/>
            <p:nvPr/>
          </p:nvSpPr>
          <p:spPr>
            <a:xfrm>
              <a:off x="4447940" y="1563301"/>
              <a:ext cx="248127" cy="259146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7260E0E7-53E3-C6D7-F316-797408970FCF}"/>
              </a:ext>
            </a:extLst>
          </p:cNvPr>
          <p:cNvCxnSpPr/>
          <p:nvPr/>
        </p:nvCxnSpPr>
        <p:spPr>
          <a:xfrm>
            <a:off x="1036320" y="2251200"/>
            <a:ext cx="1348740" cy="0"/>
          </a:xfrm>
          <a:prstGeom prst="line">
            <a:avLst/>
          </a:prstGeom>
          <a:ln w="19050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B69F024F-C887-A184-3CBE-6C64F7EACEA5}"/>
              </a:ext>
            </a:extLst>
          </p:cNvPr>
          <p:cNvCxnSpPr/>
          <p:nvPr/>
        </p:nvCxnSpPr>
        <p:spPr>
          <a:xfrm>
            <a:off x="6766560" y="2251200"/>
            <a:ext cx="1348740" cy="0"/>
          </a:xfrm>
          <a:prstGeom prst="line">
            <a:avLst/>
          </a:prstGeom>
          <a:ln w="19050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62C815D-F8F5-D987-060A-C5C438E6B67C}"/>
              </a:ext>
            </a:extLst>
          </p:cNvPr>
          <p:cNvCxnSpPr/>
          <p:nvPr/>
        </p:nvCxnSpPr>
        <p:spPr>
          <a:xfrm>
            <a:off x="1036320" y="3684095"/>
            <a:ext cx="1348740" cy="0"/>
          </a:xfrm>
          <a:prstGeom prst="line">
            <a:avLst/>
          </a:prstGeom>
          <a:ln w="19050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BE67458-589F-D08D-297A-DBBB0311DC7F}"/>
              </a:ext>
            </a:extLst>
          </p:cNvPr>
          <p:cNvCxnSpPr/>
          <p:nvPr/>
        </p:nvCxnSpPr>
        <p:spPr>
          <a:xfrm>
            <a:off x="6766560" y="3684095"/>
            <a:ext cx="1348740" cy="0"/>
          </a:xfrm>
          <a:prstGeom prst="line">
            <a:avLst/>
          </a:prstGeom>
          <a:ln w="19050">
            <a:solidFill>
              <a:srgbClr val="FF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Google Shape;1774;p60">
            <a:extLst>
              <a:ext uri="{FF2B5EF4-FFF2-40B4-BE49-F238E27FC236}">
                <a16:creationId xmlns:a16="http://schemas.microsoft.com/office/drawing/2014/main" id="{46BE24A1-9A31-D9FC-5200-96694FC9F36F}"/>
              </a:ext>
            </a:extLst>
          </p:cNvPr>
          <p:cNvSpPr txBox="1">
            <a:spLocks/>
          </p:cNvSpPr>
          <p:nvPr/>
        </p:nvSpPr>
        <p:spPr>
          <a:xfrm>
            <a:off x="720000" y="892950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rPr lang="ko-KR" altLang="en-US" sz="1600" dirty="0">
                <a:solidFill>
                  <a:srgbClr val="888888"/>
                </a:solidFill>
                <a:latin typeface="둘기마요_고딕" pitchFamily="2" charset="-127"/>
                <a:ea typeface="둘기마요_고딕" pitchFamily="2" charset="-127"/>
              </a:rPr>
              <a:t>앞서 확인한</a:t>
            </a:r>
            <a:r>
              <a:rPr lang="en-US" altLang="ko-KR" sz="1600" dirty="0">
                <a:solidFill>
                  <a:srgbClr val="888888"/>
                </a:solidFill>
                <a:latin typeface="둘기마요_고딕" pitchFamily="2" charset="-127"/>
                <a:ea typeface="둘기마요_고딕" pitchFamily="2" charset="-127"/>
              </a:rPr>
              <a:t>MBTI </a:t>
            </a:r>
            <a:r>
              <a:rPr lang="ko-KR" altLang="en-US" sz="1600" dirty="0">
                <a:solidFill>
                  <a:srgbClr val="888888"/>
                </a:solidFill>
                <a:latin typeface="둘기마요_고딕" pitchFamily="2" charset="-127"/>
                <a:ea typeface="둘기마요_고딕" pitchFamily="2" charset="-127"/>
              </a:rPr>
              <a:t>기준을 확인하고 적어주고 동그라미를 체크해주세요</a:t>
            </a:r>
            <a:r>
              <a:rPr lang="en-US" altLang="ko-KR" sz="1600" dirty="0">
                <a:solidFill>
                  <a:srgbClr val="888888"/>
                </a:solidFill>
                <a:latin typeface="둘기마요_고딕" pitchFamily="2" charset="-127"/>
                <a:ea typeface="둘기마요_고딕" pitchFamily="2" charset="-127"/>
              </a:rPr>
              <a:t>!</a:t>
            </a:r>
            <a:endParaRPr lang="ko-KR" altLang="en-US" sz="1600" dirty="0">
              <a:solidFill>
                <a:srgbClr val="888888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1" name="Google Shape;1123;p46">
            <a:extLst>
              <a:ext uri="{FF2B5EF4-FFF2-40B4-BE49-F238E27FC236}">
                <a16:creationId xmlns:a16="http://schemas.microsoft.com/office/drawing/2014/main" id="{E9BF02D5-A68E-96C6-B9F3-2AC7A100434D}"/>
              </a:ext>
            </a:extLst>
          </p:cNvPr>
          <p:cNvSpPr txBox="1">
            <a:spLocks/>
          </p:cNvSpPr>
          <p:nvPr/>
        </p:nvSpPr>
        <p:spPr>
          <a:xfrm>
            <a:off x="3652289" y="1760880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chemeClr val="tx1">
                    <a:lumMod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</a:t>
            </a:r>
            <a:endParaRPr lang="ko-KR" altLang="en-US" sz="6600" b="1" dirty="0">
              <a:solidFill>
                <a:schemeClr val="tx1">
                  <a:lumMod val="5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Google Shape;1123;p46">
            <a:extLst>
              <a:ext uri="{FF2B5EF4-FFF2-40B4-BE49-F238E27FC236}">
                <a16:creationId xmlns:a16="http://schemas.microsoft.com/office/drawing/2014/main" id="{5DDB63B8-EF5F-502D-2B8C-03E33EDF55D7}"/>
              </a:ext>
            </a:extLst>
          </p:cNvPr>
          <p:cNvSpPr txBox="1">
            <a:spLocks/>
          </p:cNvSpPr>
          <p:nvPr/>
        </p:nvSpPr>
        <p:spPr>
          <a:xfrm>
            <a:off x="5108482" y="1760880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chemeClr val="tx1">
                    <a:lumMod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endParaRPr lang="ko-KR" altLang="en-US" sz="6600" b="1" dirty="0">
              <a:solidFill>
                <a:schemeClr val="tx1">
                  <a:lumMod val="5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Google Shape;1123;p46">
            <a:extLst>
              <a:ext uri="{FF2B5EF4-FFF2-40B4-BE49-F238E27FC236}">
                <a16:creationId xmlns:a16="http://schemas.microsoft.com/office/drawing/2014/main" id="{58EA1FBE-E33A-4CA5-842D-FA3F621BE57D}"/>
              </a:ext>
            </a:extLst>
          </p:cNvPr>
          <p:cNvSpPr txBox="1">
            <a:spLocks/>
          </p:cNvSpPr>
          <p:nvPr/>
        </p:nvSpPr>
        <p:spPr>
          <a:xfrm>
            <a:off x="3650576" y="3170905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chemeClr val="tx1">
                    <a:lumMod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F</a:t>
            </a:r>
            <a:endParaRPr lang="ko-KR" altLang="en-US" sz="6600" b="1" dirty="0">
              <a:solidFill>
                <a:schemeClr val="tx1">
                  <a:lumMod val="5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" name="Google Shape;1123;p46">
            <a:extLst>
              <a:ext uri="{FF2B5EF4-FFF2-40B4-BE49-F238E27FC236}">
                <a16:creationId xmlns:a16="http://schemas.microsoft.com/office/drawing/2014/main" id="{AAE3E808-5811-0E23-85C4-9B8CC9CADFAA}"/>
              </a:ext>
            </a:extLst>
          </p:cNvPr>
          <p:cNvSpPr txBox="1">
            <a:spLocks/>
          </p:cNvSpPr>
          <p:nvPr/>
        </p:nvSpPr>
        <p:spPr>
          <a:xfrm>
            <a:off x="5125068" y="3163285"/>
            <a:ext cx="37771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n-US" altLang="ko-KR" sz="6600" b="1" dirty="0">
                <a:solidFill>
                  <a:schemeClr val="tx1">
                    <a:lumMod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P</a:t>
            </a:r>
            <a:endParaRPr lang="ko-KR" altLang="en-US" sz="6600" b="1" dirty="0">
              <a:solidFill>
                <a:schemeClr val="tx1">
                  <a:lumMod val="5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FF6D6239-7D83-6148-FDC1-2730F0510FAD}"/>
              </a:ext>
            </a:extLst>
          </p:cNvPr>
          <p:cNvSpPr/>
          <p:nvPr/>
        </p:nvSpPr>
        <p:spPr>
          <a:xfrm>
            <a:off x="1722275" y="2262788"/>
            <a:ext cx="793856" cy="470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29B9C673-9996-078F-7735-F589A306ADA9}"/>
              </a:ext>
            </a:extLst>
          </p:cNvPr>
          <p:cNvSpPr/>
          <p:nvPr/>
        </p:nvSpPr>
        <p:spPr>
          <a:xfrm>
            <a:off x="7421725" y="2262788"/>
            <a:ext cx="793856" cy="470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99FAA75F-A037-4599-10E6-F98DBE936593}"/>
              </a:ext>
            </a:extLst>
          </p:cNvPr>
          <p:cNvSpPr/>
          <p:nvPr/>
        </p:nvSpPr>
        <p:spPr>
          <a:xfrm>
            <a:off x="1704015" y="3680795"/>
            <a:ext cx="793856" cy="470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97B712B2-479C-7A3C-0F77-F738E8414661}"/>
              </a:ext>
            </a:extLst>
          </p:cNvPr>
          <p:cNvSpPr/>
          <p:nvPr/>
        </p:nvSpPr>
        <p:spPr>
          <a:xfrm>
            <a:off x="7447605" y="3688415"/>
            <a:ext cx="793856" cy="470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 animBg="1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41"/>
          <p:cNvSpPr txBox="1">
            <a:spLocks noGrp="1"/>
          </p:cNvSpPr>
          <p:nvPr>
            <p:ph type="title"/>
          </p:nvPr>
        </p:nvSpPr>
        <p:spPr>
          <a:xfrm>
            <a:off x="713225" y="1965613"/>
            <a:ext cx="43035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다양한 직업</a:t>
            </a:r>
            <a:b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살펴보기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41" name="Google Shape;941;p41"/>
          <p:cNvSpPr txBox="1">
            <a:spLocks noGrp="1"/>
          </p:cNvSpPr>
          <p:nvPr>
            <p:ph type="title" idx="2"/>
          </p:nvPr>
        </p:nvSpPr>
        <p:spPr>
          <a:xfrm>
            <a:off x="713225" y="1216938"/>
            <a:ext cx="1652100" cy="75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03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42" name="Google Shape;942;p41"/>
          <p:cNvSpPr txBox="1">
            <a:spLocks noGrp="1"/>
          </p:cNvSpPr>
          <p:nvPr>
            <p:ph type="subTitle" idx="1"/>
          </p:nvPr>
        </p:nvSpPr>
        <p:spPr>
          <a:xfrm>
            <a:off x="713225" y="3486146"/>
            <a:ext cx="4715706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직업에 대해 자세히 알아보고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앞서 확인한 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MBTI </a:t>
            </a:r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유형별 직업에 해당 직업이 있는지 확인해보아요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!</a:t>
            </a:r>
            <a:endParaRPr lang="ko-KR" altLang="en-US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943" name="Google Shape;943;p41"/>
          <p:cNvGrpSpPr/>
          <p:nvPr/>
        </p:nvGrpSpPr>
        <p:grpSpPr>
          <a:xfrm>
            <a:off x="5576249" y="1778131"/>
            <a:ext cx="2498275" cy="3365369"/>
            <a:chOff x="377" y="187"/>
            <a:chExt cx="2849" cy="3838"/>
          </a:xfrm>
        </p:grpSpPr>
        <p:sp>
          <p:nvSpPr>
            <p:cNvPr id="944" name="Google Shape;944;p41"/>
            <p:cNvSpPr/>
            <p:nvPr/>
          </p:nvSpPr>
          <p:spPr>
            <a:xfrm>
              <a:off x="2744" y="496"/>
              <a:ext cx="482" cy="1620"/>
            </a:xfrm>
            <a:custGeom>
              <a:avLst/>
              <a:gdLst/>
              <a:ahLst/>
              <a:cxnLst/>
              <a:rect l="l" t="t" r="r" b="b"/>
              <a:pathLst>
                <a:path w="203" h="682" extrusionOk="0">
                  <a:moveTo>
                    <a:pt x="19" y="638"/>
                  </a:moveTo>
                  <a:cubicBezTo>
                    <a:pt x="35" y="664"/>
                    <a:pt x="63" y="682"/>
                    <a:pt x="95" y="675"/>
                  </a:cubicBezTo>
                  <a:cubicBezTo>
                    <a:pt x="127" y="668"/>
                    <a:pt x="149" y="640"/>
                    <a:pt x="160" y="609"/>
                  </a:cubicBezTo>
                  <a:cubicBezTo>
                    <a:pt x="166" y="593"/>
                    <a:pt x="170" y="575"/>
                    <a:pt x="172" y="557"/>
                  </a:cubicBezTo>
                  <a:cubicBezTo>
                    <a:pt x="175" y="539"/>
                    <a:pt x="177" y="520"/>
                    <a:pt x="179" y="501"/>
                  </a:cubicBezTo>
                  <a:cubicBezTo>
                    <a:pt x="182" y="463"/>
                    <a:pt x="183" y="424"/>
                    <a:pt x="181" y="385"/>
                  </a:cubicBezTo>
                  <a:cubicBezTo>
                    <a:pt x="178" y="314"/>
                    <a:pt x="166" y="244"/>
                    <a:pt x="146" y="177"/>
                  </a:cubicBezTo>
                  <a:cubicBezTo>
                    <a:pt x="162" y="173"/>
                    <a:pt x="177" y="163"/>
                    <a:pt x="187" y="149"/>
                  </a:cubicBezTo>
                  <a:cubicBezTo>
                    <a:pt x="199" y="131"/>
                    <a:pt x="203" y="108"/>
                    <a:pt x="200" y="86"/>
                  </a:cubicBezTo>
                  <a:cubicBezTo>
                    <a:pt x="198" y="65"/>
                    <a:pt x="191" y="43"/>
                    <a:pt x="178" y="26"/>
                  </a:cubicBezTo>
                  <a:cubicBezTo>
                    <a:pt x="166" y="10"/>
                    <a:pt x="145" y="0"/>
                    <a:pt x="125" y="5"/>
                  </a:cubicBezTo>
                  <a:cubicBezTo>
                    <a:pt x="109" y="9"/>
                    <a:pt x="99" y="23"/>
                    <a:pt x="91" y="37"/>
                  </a:cubicBezTo>
                  <a:cubicBezTo>
                    <a:pt x="80" y="33"/>
                    <a:pt x="69" y="30"/>
                    <a:pt x="58" y="27"/>
                  </a:cubicBezTo>
                  <a:cubicBezTo>
                    <a:pt x="43" y="24"/>
                    <a:pt x="25" y="25"/>
                    <a:pt x="17" y="40"/>
                  </a:cubicBezTo>
                  <a:cubicBezTo>
                    <a:pt x="9" y="53"/>
                    <a:pt x="11" y="71"/>
                    <a:pt x="13" y="86"/>
                  </a:cubicBezTo>
                  <a:cubicBezTo>
                    <a:pt x="15" y="120"/>
                    <a:pt x="22" y="153"/>
                    <a:pt x="32" y="185"/>
                  </a:cubicBezTo>
                  <a:cubicBezTo>
                    <a:pt x="18" y="259"/>
                    <a:pt x="9" y="335"/>
                    <a:pt x="4" y="411"/>
                  </a:cubicBezTo>
                  <a:cubicBezTo>
                    <a:pt x="2" y="452"/>
                    <a:pt x="1" y="492"/>
                    <a:pt x="1" y="533"/>
                  </a:cubicBezTo>
                  <a:cubicBezTo>
                    <a:pt x="0" y="569"/>
                    <a:pt x="0" y="607"/>
                    <a:pt x="19" y="638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2794" y="512"/>
              <a:ext cx="401" cy="414"/>
            </a:xfrm>
            <a:custGeom>
              <a:avLst/>
              <a:gdLst/>
              <a:ahLst/>
              <a:cxnLst/>
              <a:rect l="l" t="t" r="r" b="b"/>
              <a:pathLst>
                <a:path w="169" h="174" extrusionOk="0">
                  <a:moveTo>
                    <a:pt x="1" y="60"/>
                  </a:moveTo>
                  <a:cubicBezTo>
                    <a:pt x="2" y="74"/>
                    <a:pt x="7" y="88"/>
                    <a:pt x="12" y="101"/>
                  </a:cubicBezTo>
                  <a:cubicBezTo>
                    <a:pt x="17" y="114"/>
                    <a:pt x="23" y="127"/>
                    <a:pt x="30" y="138"/>
                  </a:cubicBezTo>
                  <a:cubicBezTo>
                    <a:pt x="37" y="149"/>
                    <a:pt x="46" y="158"/>
                    <a:pt x="56" y="165"/>
                  </a:cubicBezTo>
                  <a:cubicBezTo>
                    <a:pt x="60" y="169"/>
                    <a:pt x="66" y="172"/>
                    <a:pt x="72" y="174"/>
                  </a:cubicBezTo>
                  <a:cubicBezTo>
                    <a:pt x="74" y="174"/>
                    <a:pt x="76" y="174"/>
                    <a:pt x="78" y="173"/>
                  </a:cubicBezTo>
                  <a:cubicBezTo>
                    <a:pt x="79" y="173"/>
                    <a:pt x="80" y="172"/>
                    <a:pt x="80" y="171"/>
                  </a:cubicBezTo>
                  <a:cubicBezTo>
                    <a:pt x="93" y="152"/>
                    <a:pt x="95" y="126"/>
                    <a:pt x="85" y="105"/>
                  </a:cubicBezTo>
                  <a:cubicBezTo>
                    <a:pt x="77" y="89"/>
                    <a:pt x="64" y="77"/>
                    <a:pt x="48" y="70"/>
                  </a:cubicBezTo>
                  <a:cubicBezTo>
                    <a:pt x="58" y="69"/>
                    <a:pt x="68" y="68"/>
                    <a:pt x="78" y="67"/>
                  </a:cubicBezTo>
                  <a:cubicBezTo>
                    <a:pt x="86" y="66"/>
                    <a:pt x="96" y="64"/>
                    <a:pt x="98" y="55"/>
                  </a:cubicBezTo>
                  <a:cubicBezTo>
                    <a:pt x="101" y="60"/>
                    <a:pt x="104" y="64"/>
                    <a:pt x="107" y="69"/>
                  </a:cubicBezTo>
                  <a:cubicBezTo>
                    <a:pt x="101" y="74"/>
                    <a:pt x="98" y="83"/>
                    <a:pt x="100" y="92"/>
                  </a:cubicBezTo>
                  <a:cubicBezTo>
                    <a:pt x="102" y="101"/>
                    <a:pt x="109" y="107"/>
                    <a:pt x="118" y="109"/>
                  </a:cubicBezTo>
                  <a:cubicBezTo>
                    <a:pt x="115" y="122"/>
                    <a:pt x="115" y="136"/>
                    <a:pt x="124" y="147"/>
                  </a:cubicBezTo>
                  <a:cubicBezTo>
                    <a:pt x="132" y="157"/>
                    <a:pt x="147" y="160"/>
                    <a:pt x="157" y="152"/>
                  </a:cubicBezTo>
                  <a:cubicBezTo>
                    <a:pt x="158" y="151"/>
                    <a:pt x="158" y="150"/>
                    <a:pt x="158" y="149"/>
                  </a:cubicBezTo>
                  <a:cubicBezTo>
                    <a:pt x="168" y="139"/>
                    <a:pt x="169" y="120"/>
                    <a:pt x="168" y="106"/>
                  </a:cubicBezTo>
                  <a:cubicBezTo>
                    <a:pt x="166" y="70"/>
                    <a:pt x="157" y="27"/>
                    <a:pt x="123" y="7"/>
                  </a:cubicBezTo>
                  <a:cubicBezTo>
                    <a:pt x="116" y="3"/>
                    <a:pt x="107" y="0"/>
                    <a:pt x="99" y="5"/>
                  </a:cubicBezTo>
                  <a:cubicBezTo>
                    <a:pt x="93" y="9"/>
                    <a:pt x="91" y="16"/>
                    <a:pt x="90" y="22"/>
                  </a:cubicBezTo>
                  <a:cubicBezTo>
                    <a:pt x="90" y="28"/>
                    <a:pt x="91" y="34"/>
                    <a:pt x="92" y="40"/>
                  </a:cubicBezTo>
                  <a:cubicBezTo>
                    <a:pt x="89" y="37"/>
                    <a:pt x="85" y="35"/>
                    <a:pt x="81" y="33"/>
                  </a:cubicBezTo>
                  <a:cubicBezTo>
                    <a:pt x="60" y="23"/>
                    <a:pt x="36" y="19"/>
                    <a:pt x="13" y="21"/>
                  </a:cubicBezTo>
                  <a:cubicBezTo>
                    <a:pt x="11" y="21"/>
                    <a:pt x="10" y="23"/>
                    <a:pt x="10" y="25"/>
                  </a:cubicBezTo>
                  <a:cubicBezTo>
                    <a:pt x="3" y="35"/>
                    <a:pt x="0" y="47"/>
                    <a:pt x="1" y="60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41"/>
            <p:cNvSpPr/>
            <p:nvPr/>
          </p:nvSpPr>
          <p:spPr>
            <a:xfrm>
              <a:off x="2834" y="550"/>
              <a:ext cx="202" cy="347"/>
            </a:xfrm>
            <a:custGeom>
              <a:avLst/>
              <a:gdLst/>
              <a:ahLst/>
              <a:cxnLst/>
              <a:rect l="l" t="t" r="r" b="b"/>
              <a:pathLst>
                <a:path w="85" h="146" extrusionOk="0">
                  <a:moveTo>
                    <a:pt x="4" y="0"/>
                  </a:moveTo>
                  <a:cubicBezTo>
                    <a:pt x="25" y="0"/>
                    <a:pt x="46" y="5"/>
                    <a:pt x="65" y="15"/>
                  </a:cubicBezTo>
                  <a:cubicBezTo>
                    <a:pt x="73" y="19"/>
                    <a:pt x="83" y="24"/>
                    <a:pt x="84" y="34"/>
                  </a:cubicBezTo>
                  <a:cubicBezTo>
                    <a:pt x="85" y="44"/>
                    <a:pt x="78" y="50"/>
                    <a:pt x="69" y="52"/>
                  </a:cubicBezTo>
                  <a:cubicBezTo>
                    <a:pt x="63" y="53"/>
                    <a:pt x="57" y="53"/>
                    <a:pt x="50" y="54"/>
                  </a:cubicBezTo>
                  <a:cubicBezTo>
                    <a:pt x="46" y="54"/>
                    <a:pt x="43" y="55"/>
                    <a:pt x="39" y="55"/>
                  </a:cubicBezTo>
                  <a:cubicBezTo>
                    <a:pt x="66" y="74"/>
                    <a:pt x="80" y="109"/>
                    <a:pt x="72" y="143"/>
                  </a:cubicBezTo>
                  <a:cubicBezTo>
                    <a:pt x="71" y="146"/>
                    <a:pt x="66" y="145"/>
                    <a:pt x="67" y="141"/>
                  </a:cubicBezTo>
                  <a:cubicBezTo>
                    <a:pt x="75" y="107"/>
                    <a:pt x="59" y="72"/>
                    <a:pt x="29" y="55"/>
                  </a:cubicBezTo>
                  <a:cubicBezTo>
                    <a:pt x="26" y="54"/>
                    <a:pt x="28" y="50"/>
                    <a:pt x="30" y="50"/>
                  </a:cubicBezTo>
                  <a:cubicBezTo>
                    <a:pt x="36" y="49"/>
                    <a:pt x="43" y="49"/>
                    <a:pt x="49" y="48"/>
                  </a:cubicBezTo>
                  <a:cubicBezTo>
                    <a:pt x="55" y="48"/>
                    <a:pt x="62" y="48"/>
                    <a:pt x="68" y="46"/>
                  </a:cubicBezTo>
                  <a:cubicBezTo>
                    <a:pt x="73" y="45"/>
                    <a:pt x="79" y="42"/>
                    <a:pt x="79" y="36"/>
                  </a:cubicBezTo>
                  <a:cubicBezTo>
                    <a:pt x="79" y="30"/>
                    <a:pt x="74" y="26"/>
                    <a:pt x="69" y="23"/>
                  </a:cubicBezTo>
                  <a:cubicBezTo>
                    <a:pt x="50" y="11"/>
                    <a:pt x="26" y="6"/>
                    <a:pt x="4" y="5"/>
                  </a:cubicBezTo>
                  <a:cubicBezTo>
                    <a:pt x="0" y="5"/>
                    <a:pt x="0" y="0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41"/>
            <p:cNvSpPr/>
            <p:nvPr/>
          </p:nvSpPr>
          <p:spPr>
            <a:xfrm>
              <a:off x="3043" y="531"/>
              <a:ext cx="83" cy="143"/>
            </a:xfrm>
            <a:custGeom>
              <a:avLst/>
              <a:gdLst/>
              <a:ahLst/>
              <a:cxnLst/>
              <a:rect l="l" t="t" r="r" b="b"/>
              <a:pathLst>
                <a:path w="35" h="60" extrusionOk="0">
                  <a:moveTo>
                    <a:pt x="5" y="54"/>
                  </a:moveTo>
                  <a:cubicBezTo>
                    <a:pt x="7" y="54"/>
                    <a:pt x="10" y="52"/>
                    <a:pt x="11" y="50"/>
                  </a:cubicBezTo>
                  <a:cubicBezTo>
                    <a:pt x="13" y="49"/>
                    <a:pt x="15" y="47"/>
                    <a:pt x="16" y="45"/>
                  </a:cubicBezTo>
                  <a:cubicBezTo>
                    <a:pt x="19" y="41"/>
                    <a:pt x="22" y="37"/>
                    <a:pt x="24" y="32"/>
                  </a:cubicBezTo>
                  <a:cubicBezTo>
                    <a:pt x="28" y="24"/>
                    <a:pt x="29" y="14"/>
                    <a:pt x="28" y="4"/>
                  </a:cubicBezTo>
                  <a:cubicBezTo>
                    <a:pt x="28" y="0"/>
                    <a:pt x="34" y="1"/>
                    <a:pt x="34" y="4"/>
                  </a:cubicBezTo>
                  <a:cubicBezTo>
                    <a:pt x="35" y="16"/>
                    <a:pt x="33" y="27"/>
                    <a:pt x="28" y="37"/>
                  </a:cubicBezTo>
                  <a:cubicBezTo>
                    <a:pt x="25" y="42"/>
                    <a:pt x="22" y="47"/>
                    <a:pt x="18" y="51"/>
                  </a:cubicBezTo>
                  <a:cubicBezTo>
                    <a:pt x="14" y="55"/>
                    <a:pt x="10" y="60"/>
                    <a:pt x="4" y="59"/>
                  </a:cubicBezTo>
                  <a:cubicBezTo>
                    <a:pt x="0" y="59"/>
                    <a:pt x="2" y="53"/>
                    <a:pt x="5" y="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41"/>
            <p:cNvSpPr/>
            <p:nvPr/>
          </p:nvSpPr>
          <p:spPr>
            <a:xfrm>
              <a:off x="3067" y="619"/>
              <a:ext cx="126" cy="159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4" y="61"/>
                  </a:moveTo>
                  <a:cubicBezTo>
                    <a:pt x="30" y="54"/>
                    <a:pt x="47" y="30"/>
                    <a:pt x="46" y="3"/>
                  </a:cubicBezTo>
                  <a:cubicBezTo>
                    <a:pt x="46" y="0"/>
                    <a:pt x="52" y="0"/>
                    <a:pt x="52" y="3"/>
                  </a:cubicBezTo>
                  <a:cubicBezTo>
                    <a:pt x="53" y="32"/>
                    <a:pt x="34" y="59"/>
                    <a:pt x="5" y="66"/>
                  </a:cubicBezTo>
                  <a:cubicBezTo>
                    <a:pt x="2" y="67"/>
                    <a:pt x="0" y="62"/>
                    <a:pt x="4" y="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41"/>
            <p:cNvSpPr/>
            <p:nvPr/>
          </p:nvSpPr>
          <p:spPr>
            <a:xfrm>
              <a:off x="3124" y="747"/>
              <a:ext cx="95" cy="133"/>
            </a:xfrm>
            <a:custGeom>
              <a:avLst/>
              <a:gdLst/>
              <a:ahLst/>
              <a:cxnLst/>
              <a:rect l="l" t="t" r="r" b="b"/>
              <a:pathLst>
                <a:path w="40" h="56" extrusionOk="0">
                  <a:moveTo>
                    <a:pt x="3" y="50"/>
                  </a:moveTo>
                  <a:cubicBezTo>
                    <a:pt x="20" y="40"/>
                    <a:pt x="31" y="23"/>
                    <a:pt x="34" y="4"/>
                  </a:cubicBezTo>
                  <a:cubicBezTo>
                    <a:pt x="35" y="0"/>
                    <a:pt x="40" y="2"/>
                    <a:pt x="39" y="5"/>
                  </a:cubicBezTo>
                  <a:cubicBezTo>
                    <a:pt x="37" y="26"/>
                    <a:pt x="24" y="44"/>
                    <a:pt x="6" y="55"/>
                  </a:cubicBezTo>
                  <a:cubicBezTo>
                    <a:pt x="3" y="56"/>
                    <a:pt x="0" y="52"/>
                    <a:pt x="3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41"/>
            <p:cNvSpPr/>
            <p:nvPr/>
          </p:nvSpPr>
          <p:spPr>
            <a:xfrm>
              <a:off x="964" y="1486"/>
              <a:ext cx="2199" cy="2320"/>
            </a:xfrm>
            <a:custGeom>
              <a:avLst/>
              <a:gdLst/>
              <a:ahLst/>
              <a:cxnLst/>
              <a:rect l="l" t="t" r="r" b="b"/>
              <a:pathLst>
                <a:path w="926" h="977" extrusionOk="0">
                  <a:moveTo>
                    <a:pt x="70" y="479"/>
                  </a:moveTo>
                  <a:cubicBezTo>
                    <a:pt x="70" y="480"/>
                    <a:pt x="70" y="481"/>
                    <a:pt x="70" y="482"/>
                  </a:cubicBezTo>
                  <a:cubicBezTo>
                    <a:pt x="59" y="540"/>
                    <a:pt x="49" y="597"/>
                    <a:pt x="41" y="654"/>
                  </a:cubicBezTo>
                  <a:cubicBezTo>
                    <a:pt x="37" y="683"/>
                    <a:pt x="33" y="711"/>
                    <a:pt x="29" y="740"/>
                  </a:cubicBezTo>
                  <a:cubicBezTo>
                    <a:pt x="26" y="767"/>
                    <a:pt x="21" y="794"/>
                    <a:pt x="22" y="822"/>
                  </a:cubicBezTo>
                  <a:cubicBezTo>
                    <a:pt x="22" y="834"/>
                    <a:pt x="24" y="847"/>
                    <a:pt x="28" y="859"/>
                  </a:cubicBezTo>
                  <a:cubicBezTo>
                    <a:pt x="32" y="870"/>
                    <a:pt x="39" y="880"/>
                    <a:pt x="46" y="889"/>
                  </a:cubicBezTo>
                  <a:cubicBezTo>
                    <a:pt x="62" y="908"/>
                    <a:pt x="82" y="922"/>
                    <a:pt x="103" y="934"/>
                  </a:cubicBezTo>
                  <a:cubicBezTo>
                    <a:pt x="147" y="959"/>
                    <a:pt x="197" y="974"/>
                    <a:pt x="248" y="975"/>
                  </a:cubicBezTo>
                  <a:cubicBezTo>
                    <a:pt x="302" y="977"/>
                    <a:pt x="355" y="966"/>
                    <a:pt x="408" y="958"/>
                  </a:cubicBezTo>
                  <a:cubicBezTo>
                    <a:pt x="435" y="953"/>
                    <a:pt x="462" y="949"/>
                    <a:pt x="489" y="948"/>
                  </a:cubicBezTo>
                  <a:cubicBezTo>
                    <a:pt x="503" y="947"/>
                    <a:pt x="516" y="947"/>
                    <a:pt x="530" y="947"/>
                  </a:cubicBezTo>
                  <a:cubicBezTo>
                    <a:pt x="544" y="948"/>
                    <a:pt x="558" y="950"/>
                    <a:pt x="571" y="952"/>
                  </a:cubicBezTo>
                  <a:cubicBezTo>
                    <a:pt x="596" y="955"/>
                    <a:pt x="622" y="957"/>
                    <a:pt x="645" y="946"/>
                  </a:cubicBezTo>
                  <a:cubicBezTo>
                    <a:pt x="666" y="937"/>
                    <a:pt x="680" y="919"/>
                    <a:pt x="680" y="895"/>
                  </a:cubicBezTo>
                  <a:cubicBezTo>
                    <a:pt x="681" y="869"/>
                    <a:pt x="669" y="846"/>
                    <a:pt x="659" y="823"/>
                  </a:cubicBezTo>
                  <a:cubicBezTo>
                    <a:pt x="654" y="810"/>
                    <a:pt x="649" y="797"/>
                    <a:pt x="649" y="784"/>
                  </a:cubicBezTo>
                  <a:cubicBezTo>
                    <a:pt x="648" y="771"/>
                    <a:pt x="651" y="759"/>
                    <a:pt x="657" y="748"/>
                  </a:cubicBezTo>
                  <a:cubicBezTo>
                    <a:pt x="662" y="738"/>
                    <a:pt x="667" y="728"/>
                    <a:pt x="671" y="717"/>
                  </a:cubicBezTo>
                  <a:cubicBezTo>
                    <a:pt x="674" y="706"/>
                    <a:pt x="674" y="696"/>
                    <a:pt x="671" y="685"/>
                  </a:cubicBezTo>
                  <a:cubicBezTo>
                    <a:pt x="665" y="665"/>
                    <a:pt x="649" y="647"/>
                    <a:pt x="651" y="626"/>
                  </a:cubicBezTo>
                  <a:cubicBezTo>
                    <a:pt x="652" y="613"/>
                    <a:pt x="660" y="602"/>
                    <a:pt x="665" y="590"/>
                  </a:cubicBezTo>
                  <a:cubicBezTo>
                    <a:pt x="670" y="578"/>
                    <a:pt x="673" y="566"/>
                    <a:pt x="675" y="553"/>
                  </a:cubicBezTo>
                  <a:cubicBezTo>
                    <a:pt x="677" y="534"/>
                    <a:pt x="676" y="514"/>
                    <a:pt x="672" y="495"/>
                  </a:cubicBezTo>
                  <a:cubicBezTo>
                    <a:pt x="692" y="486"/>
                    <a:pt x="711" y="475"/>
                    <a:pt x="728" y="463"/>
                  </a:cubicBezTo>
                  <a:cubicBezTo>
                    <a:pt x="761" y="439"/>
                    <a:pt x="789" y="409"/>
                    <a:pt x="811" y="374"/>
                  </a:cubicBezTo>
                  <a:cubicBezTo>
                    <a:pt x="832" y="341"/>
                    <a:pt x="846" y="304"/>
                    <a:pt x="853" y="265"/>
                  </a:cubicBezTo>
                  <a:cubicBezTo>
                    <a:pt x="867" y="273"/>
                    <a:pt x="887" y="269"/>
                    <a:pt x="897" y="255"/>
                  </a:cubicBezTo>
                  <a:cubicBezTo>
                    <a:pt x="906" y="242"/>
                    <a:pt x="904" y="225"/>
                    <a:pt x="894" y="214"/>
                  </a:cubicBezTo>
                  <a:cubicBezTo>
                    <a:pt x="903" y="213"/>
                    <a:pt x="910" y="209"/>
                    <a:pt x="916" y="202"/>
                  </a:cubicBezTo>
                  <a:cubicBezTo>
                    <a:pt x="924" y="192"/>
                    <a:pt x="926" y="179"/>
                    <a:pt x="923" y="167"/>
                  </a:cubicBezTo>
                  <a:cubicBezTo>
                    <a:pt x="920" y="154"/>
                    <a:pt x="913" y="143"/>
                    <a:pt x="905" y="133"/>
                  </a:cubicBezTo>
                  <a:cubicBezTo>
                    <a:pt x="898" y="123"/>
                    <a:pt x="890" y="113"/>
                    <a:pt x="881" y="104"/>
                  </a:cubicBezTo>
                  <a:cubicBezTo>
                    <a:pt x="864" y="84"/>
                    <a:pt x="845" y="66"/>
                    <a:pt x="825" y="49"/>
                  </a:cubicBezTo>
                  <a:cubicBezTo>
                    <a:pt x="816" y="40"/>
                    <a:pt x="806" y="32"/>
                    <a:pt x="795" y="25"/>
                  </a:cubicBezTo>
                  <a:cubicBezTo>
                    <a:pt x="785" y="17"/>
                    <a:pt x="774" y="9"/>
                    <a:pt x="762" y="4"/>
                  </a:cubicBezTo>
                  <a:cubicBezTo>
                    <a:pt x="753" y="0"/>
                    <a:pt x="741" y="0"/>
                    <a:pt x="734" y="9"/>
                  </a:cubicBezTo>
                  <a:cubicBezTo>
                    <a:pt x="730" y="13"/>
                    <a:pt x="728" y="19"/>
                    <a:pt x="730" y="25"/>
                  </a:cubicBezTo>
                  <a:cubicBezTo>
                    <a:pt x="721" y="24"/>
                    <a:pt x="712" y="29"/>
                    <a:pt x="707" y="37"/>
                  </a:cubicBezTo>
                  <a:cubicBezTo>
                    <a:pt x="702" y="46"/>
                    <a:pt x="704" y="57"/>
                    <a:pt x="710" y="64"/>
                  </a:cubicBezTo>
                  <a:cubicBezTo>
                    <a:pt x="696" y="67"/>
                    <a:pt x="682" y="72"/>
                    <a:pt x="670" y="79"/>
                  </a:cubicBezTo>
                  <a:cubicBezTo>
                    <a:pt x="644" y="93"/>
                    <a:pt x="624" y="115"/>
                    <a:pt x="612" y="141"/>
                  </a:cubicBezTo>
                  <a:cubicBezTo>
                    <a:pt x="600" y="168"/>
                    <a:pt x="596" y="198"/>
                    <a:pt x="602" y="226"/>
                  </a:cubicBezTo>
                  <a:cubicBezTo>
                    <a:pt x="591" y="228"/>
                    <a:pt x="581" y="230"/>
                    <a:pt x="571" y="234"/>
                  </a:cubicBezTo>
                  <a:cubicBezTo>
                    <a:pt x="534" y="249"/>
                    <a:pt x="468" y="310"/>
                    <a:pt x="456" y="307"/>
                  </a:cubicBezTo>
                  <a:cubicBezTo>
                    <a:pt x="414" y="297"/>
                    <a:pt x="369" y="300"/>
                    <a:pt x="328" y="315"/>
                  </a:cubicBezTo>
                  <a:cubicBezTo>
                    <a:pt x="323" y="312"/>
                    <a:pt x="319" y="310"/>
                    <a:pt x="314" y="307"/>
                  </a:cubicBezTo>
                  <a:cubicBezTo>
                    <a:pt x="282" y="288"/>
                    <a:pt x="247" y="275"/>
                    <a:pt x="211" y="267"/>
                  </a:cubicBezTo>
                  <a:cubicBezTo>
                    <a:pt x="193" y="264"/>
                    <a:pt x="0" y="461"/>
                    <a:pt x="70" y="4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41"/>
            <p:cNvSpPr/>
            <p:nvPr/>
          </p:nvSpPr>
          <p:spPr>
            <a:xfrm>
              <a:off x="377" y="436"/>
              <a:ext cx="483" cy="1620"/>
            </a:xfrm>
            <a:custGeom>
              <a:avLst/>
              <a:gdLst/>
              <a:ahLst/>
              <a:cxnLst/>
              <a:rect l="l" t="t" r="r" b="b"/>
              <a:pathLst>
                <a:path w="203" h="682" extrusionOk="0">
                  <a:moveTo>
                    <a:pt x="184" y="638"/>
                  </a:moveTo>
                  <a:cubicBezTo>
                    <a:pt x="168" y="664"/>
                    <a:pt x="140" y="682"/>
                    <a:pt x="109" y="676"/>
                  </a:cubicBezTo>
                  <a:cubicBezTo>
                    <a:pt x="76" y="668"/>
                    <a:pt x="54" y="640"/>
                    <a:pt x="43" y="610"/>
                  </a:cubicBezTo>
                  <a:cubicBezTo>
                    <a:pt x="37" y="593"/>
                    <a:pt x="33" y="575"/>
                    <a:pt x="31" y="557"/>
                  </a:cubicBezTo>
                  <a:cubicBezTo>
                    <a:pt x="28" y="539"/>
                    <a:pt x="26" y="520"/>
                    <a:pt x="24" y="501"/>
                  </a:cubicBezTo>
                  <a:cubicBezTo>
                    <a:pt x="21" y="463"/>
                    <a:pt x="20" y="424"/>
                    <a:pt x="22" y="385"/>
                  </a:cubicBezTo>
                  <a:cubicBezTo>
                    <a:pt x="25" y="314"/>
                    <a:pt x="37" y="244"/>
                    <a:pt x="57" y="177"/>
                  </a:cubicBezTo>
                  <a:cubicBezTo>
                    <a:pt x="41" y="173"/>
                    <a:pt x="26" y="163"/>
                    <a:pt x="17" y="149"/>
                  </a:cubicBezTo>
                  <a:cubicBezTo>
                    <a:pt x="4" y="131"/>
                    <a:pt x="0" y="108"/>
                    <a:pt x="3" y="86"/>
                  </a:cubicBezTo>
                  <a:cubicBezTo>
                    <a:pt x="5" y="65"/>
                    <a:pt x="12" y="43"/>
                    <a:pt x="25" y="26"/>
                  </a:cubicBezTo>
                  <a:cubicBezTo>
                    <a:pt x="37" y="10"/>
                    <a:pt x="58" y="0"/>
                    <a:pt x="78" y="5"/>
                  </a:cubicBezTo>
                  <a:cubicBezTo>
                    <a:pt x="94" y="9"/>
                    <a:pt x="104" y="23"/>
                    <a:pt x="112" y="37"/>
                  </a:cubicBezTo>
                  <a:cubicBezTo>
                    <a:pt x="123" y="33"/>
                    <a:pt x="134" y="30"/>
                    <a:pt x="145" y="27"/>
                  </a:cubicBezTo>
                  <a:cubicBezTo>
                    <a:pt x="160" y="24"/>
                    <a:pt x="178" y="25"/>
                    <a:pt x="186" y="40"/>
                  </a:cubicBezTo>
                  <a:cubicBezTo>
                    <a:pt x="194" y="54"/>
                    <a:pt x="192" y="71"/>
                    <a:pt x="190" y="86"/>
                  </a:cubicBezTo>
                  <a:cubicBezTo>
                    <a:pt x="188" y="120"/>
                    <a:pt x="181" y="153"/>
                    <a:pt x="171" y="185"/>
                  </a:cubicBezTo>
                  <a:cubicBezTo>
                    <a:pt x="185" y="259"/>
                    <a:pt x="194" y="335"/>
                    <a:pt x="199" y="411"/>
                  </a:cubicBezTo>
                  <a:cubicBezTo>
                    <a:pt x="201" y="452"/>
                    <a:pt x="203" y="492"/>
                    <a:pt x="203" y="533"/>
                  </a:cubicBezTo>
                  <a:cubicBezTo>
                    <a:pt x="203" y="569"/>
                    <a:pt x="203" y="607"/>
                    <a:pt x="184" y="638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41"/>
            <p:cNvSpPr/>
            <p:nvPr/>
          </p:nvSpPr>
          <p:spPr>
            <a:xfrm>
              <a:off x="396" y="282"/>
              <a:ext cx="430" cy="689"/>
            </a:xfrm>
            <a:custGeom>
              <a:avLst/>
              <a:gdLst/>
              <a:ahLst/>
              <a:cxnLst/>
              <a:rect l="l" t="t" r="r" b="b"/>
              <a:pathLst>
                <a:path w="430" h="689" extrusionOk="0">
                  <a:moveTo>
                    <a:pt x="121" y="689"/>
                  </a:moveTo>
                  <a:lnTo>
                    <a:pt x="0" y="632"/>
                  </a:lnTo>
                  <a:lnTo>
                    <a:pt x="309" y="0"/>
                  </a:lnTo>
                  <a:lnTo>
                    <a:pt x="430" y="57"/>
                  </a:lnTo>
                  <a:lnTo>
                    <a:pt x="121" y="68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41"/>
            <p:cNvSpPr/>
            <p:nvPr/>
          </p:nvSpPr>
          <p:spPr>
            <a:xfrm>
              <a:off x="700" y="187"/>
              <a:ext cx="145" cy="171"/>
            </a:xfrm>
            <a:custGeom>
              <a:avLst/>
              <a:gdLst/>
              <a:ahLst/>
              <a:cxnLst/>
              <a:rect l="l" t="t" r="r" b="b"/>
              <a:pathLst>
                <a:path w="61" h="72" extrusionOk="0">
                  <a:moveTo>
                    <a:pt x="2" y="40"/>
                  </a:moveTo>
                  <a:cubicBezTo>
                    <a:pt x="2" y="40"/>
                    <a:pt x="0" y="48"/>
                    <a:pt x="5" y="51"/>
                  </a:cubicBezTo>
                  <a:cubicBezTo>
                    <a:pt x="11" y="54"/>
                    <a:pt x="19" y="51"/>
                    <a:pt x="19" y="51"/>
                  </a:cubicBezTo>
                  <a:cubicBezTo>
                    <a:pt x="19" y="51"/>
                    <a:pt x="18" y="57"/>
                    <a:pt x="25" y="62"/>
                  </a:cubicBezTo>
                  <a:cubicBezTo>
                    <a:pt x="32" y="66"/>
                    <a:pt x="39" y="61"/>
                    <a:pt x="39" y="61"/>
                  </a:cubicBezTo>
                  <a:cubicBezTo>
                    <a:pt x="39" y="61"/>
                    <a:pt x="38" y="67"/>
                    <a:pt x="41" y="70"/>
                  </a:cubicBezTo>
                  <a:cubicBezTo>
                    <a:pt x="45" y="72"/>
                    <a:pt x="53" y="64"/>
                    <a:pt x="53" y="64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5"/>
                    <a:pt x="57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0"/>
                    <a:pt x="48" y="0"/>
                    <a:pt x="46" y="2"/>
                  </a:cubicBezTo>
                  <a:lnTo>
                    <a:pt x="2" y="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41"/>
            <p:cNvSpPr/>
            <p:nvPr/>
          </p:nvSpPr>
          <p:spPr>
            <a:xfrm>
              <a:off x="774" y="187"/>
              <a:ext cx="71" cy="66"/>
            </a:xfrm>
            <a:custGeom>
              <a:avLst/>
              <a:gdLst/>
              <a:ahLst/>
              <a:cxnLst/>
              <a:rect l="l" t="t" r="r" b="b"/>
              <a:pathLst>
                <a:path w="30" h="28" extrusionOk="0">
                  <a:moveTo>
                    <a:pt x="27" y="28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6" y="0"/>
                    <a:pt x="30" y="5"/>
                    <a:pt x="29" y="10"/>
                  </a:cubicBezTo>
                  <a:lnTo>
                    <a:pt x="27" y="2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41"/>
            <p:cNvSpPr/>
            <p:nvPr/>
          </p:nvSpPr>
          <p:spPr>
            <a:xfrm>
              <a:off x="425" y="306"/>
              <a:ext cx="318" cy="624"/>
            </a:xfrm>
            <a:custGeom>
              <a:avLst/>
              <a:gdLst/>
              <a:ahLst/>
              <a:cxnLst/>
              <a:rect l="l" t="t" r="r" b="b"/>
              <a:pathLst>
                <a:path w="134" h="263" extrusionOk="0">
                  <a:moveTo>
                    <a:pt x="128" y="4"/>
                  </a:moveTo>
                  <a:cubicBezTo>
                    <a:pt x="97" y="71"/>
                    <a:pt x="65" y="137"/>
                    <a:pt x="31" y="202"/>
                  </a:cubicBezTo>
                  <a:cubicBezTo>
                    <a:pt x="21" y="220"/>
                    <a:pt x="12" y="239"/>
                    <a:pt x="2" y="257"/>
                  </a:cubicBezTo>
                  <a:cubicBezTo>
                    <a:pt x="0" y="260"/>
                    <a:pt x="5" y="263"/>
                    <a:pt x="7" y="260"/>
                  </a:cubicBezTo>
                  <a:cubicBezTo>
                    <a:pt x="42" y="195"/>
                    <a:pt x="75" y="129"/>
                    <a:pt x="107" y="63"/>
                  </a:cubicBezTo>
                  <a:cubicBezTo>
                    <a:pt x="115" y="44"/>
                    <a:pt x="124" y="25"/>
                    <a:pt x="133" y="7"/>
                  </a:cubicBezTo>
                  <a:cubicBezTo>
                    <a:pt x="134" y="3"/>
                    <a:pt x="129" y="0"/>
                    <a:pt x="128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41"/>
            <p:cNvSpPr/>
            <p:nvPr/>
          </p:nvSpPr>
          <p:spPr>
            <a:xfrm>
              <a:off x="501" y="325"/>
              <a:ext cx="304" cy="631"/>
            </a:xfrm>
            <a:custGeom>
              <a:avLst/>
              <a:gdLst/>
              <a:ahLst/>
              <a:cxnLst/>
              <a:rect l="l" t="t" r="r" b="b"/>
              <a:pathLst>
                <a:path w="128" h="266" extrusionOk="0">
                  <a:moveTo>
                    <a:pt x="121" y="3"/>
                  </a:moveTo>
                  <a:cubicBezTo>
                    <a:pt x="90" y="70"/>
                    <a:pt x="59" y="137"/>
                    <a:pt x="28" y="204"/>
                  </a:cubicBezTo>
                  <a:cubicBezTo>
                    <a:pt x="19" y="223"/>
                    <a:pt x="11" y="241"/>
                    <a:pt x="2" y="260"/>
                  </a:cubicBezTo>
                  <a:cubicBezTo>
                    <a:pt x="0" y="264"/>
                    <a:pt x="5" y="266"/>
                    <a:pt x="7" y="263"/>
                  </a:cubicBezTo>
                  <a:cubicBezTo>
                    <a:pt x="38" y="196"/>
                    <a:pt x="69" y="129"/>
                    <a:pt x="100" y="62"/>
                  </a:cubicBezTo>
                  <a:cubicBezTo>
                    <a:pt x="109" y="44"/>
                    <a:pt x="117" y="25"/>
                    <a:pt x="126" y="6"/>
                  </a:cubicBezTo>
                  <a:cubicBezTo>
                    <a:pt x="128" y="3"/>
                    <a:pt x="123" y="0"/>
                    <a:pt x="12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41"/>
            <p:cNvSpPr/>
            <p:nvPr/>
          </p:nvSpPr>
          <p:spPr>
            <a:xfrm>
              <a:off x="411" y="453"/>
              <a:ext cx="399" cy="413"/>
            </a:xfrm>
            <a:custGeom>
              <a:avLst/>
              <a:gdLst/>
              <a:ahLst/>
              <a:cxnLst/>
              <a:rect l="l" t="t" r="r" b="b"/>
              <a:pathLst>
                <a:path w="168" h="174" extrusionOk="0">
                  <a:moveTo>
                    <a:pt x="167" y="60"/>
                  </a:moveTo>
                  <a:cubicBezTo>
                    <a:pt x="166" y="74"/>
                    <a:pt x="161" y="88"/>
                    <a:pt x="156" y="101"/>
                  </a:cubicBezTo>
                  <a:cubicBezTo>
                    <a:pt x="151" y="114"/>
                    <a:pt x="145" y="127"/>
                    <a:pt x="138" y="138"/>
                  </a:cubicBezTo>
                  <a:cubicBezTo>
                    <a:pt x="131" y="149"/>
                    <a:pt x="123" y="158"/>
                    <a:pt x="112" y="165"/>
                  </a:cubicBezTo>
                  <a:cubicBezTo>
                    <a:pt x="108" y="169"/>
                    <a:pt x="102" y="172"/>
                    <a:pt x="96" y="174"/>
                  </a:cubicBezTo>
                  <a:cubicBezTo>
                    <a:pt x="94" y="174"/>
                    <a:pt x="92" y="174"/>
                    <a:pt x="90" y="173"/>
                  </a:cubicBezTo>
                  <a:cubicBezTo>
                    <a:pt x="89" y="173"/>
                    <a:pt x="88" y="172"/>
                    <a:pt x="88" y="171"/>
                  </a:cubicBezTo>
                  <a:cubicBezTo>
                    <a:pt x="75" y="152"/>
                    <a:pt x="74" y="126"/>
                    <a:pt x="84" y="105"/>
                  </a:cubicBezTo>
                  <a:cubicBezTo>
                    <a:pt x="91" y="89"/>
                    <a:pt x="104" y="77"/>
                    <a:pt x="120" y="70"/>
                  </a:cubicBezTo>
                  <a:cubicBezTo>
                    <a:pt x="110" y="69"/>
                    <a:pt x="100" y="68"/>
                    <a:pt x="90" y="67"/>
                  </a:cubicBezTo>
                  <a:cubicBezTo>
                    <a:pt x="82" y="66"/>
                    <a:pt x="72" y="64"/>
                    <a:pt x="70" y="55"/>
                  </a:cubicBezTo>
                  <a:cubicBezTo>
                    <a:pt x="67" y="60"/>
                    <a:pt x="64" y="64"/>
                    <a:pt x="61" y="69"/>
                  </a:cubicBezTo>
                  <a:cubicBezTo>
                    <a:pt x="67" y="74"/>
                    <a:pt x="70" y="84"/>
                    <a:pt x="68" y="92"/>
                  </a:cubicBezTo>
                  <a:cubicBezTo>
                    <a:pt x="66" y="101"/>
                    <a:pt x="59" y="107"/>
                    <a:pt x="50" y="109"/>
                  </a:cubicBezTo>
                  <a:cubicBezTo>
                    <a:pt x="53" y="122"/>
                    <a:pt x="53" y="136"/>
                    <a:pt x="44" y="147"/>
                  </a:cubicBezTo>
                  <a:cubicBezTo>
                    <a:pt x="36" y="157"/>
                    <a:pt x="21" y="160"/>
                    <a:pt x="11" y="152"/>
                  </a:cubicBezTo>
                  <a:cubicBezTo>
                    <a:pt x="10" y="152"/>
                    <a:pt x="10" y="150"/>
                    <a:pt x="10" y="149"/>
                  </a:cubicBezTo>
                  <a:cubicBezTo>
                    <a:pt x="0" y="139"/>
                    <a:pt x="0" y="120"/>
                    <a:pt x="0" y="106"/>
                  </a:cubicBezTo>
                  <a:cubicBezTo>
                    <a:pt x="2" y="70"/>
                    <a:pt x="11" y="27"/>
                    <a:pt x="45" y="7"/>
                  </a:cubicBezTo>
                  <a:cubicBezTo>
                    <a:pt x="52" y="3"/>
                    <a:pt x="61" y="0"/>
                    <a:pt x="69" y="5"/>
                  </a:cubicBezTo>
                  <a:cubicBezTo>
                    <a:pt x="75" y="9"/>
                    <a:pt x="77" y="16"/>
                    <a:pt x="78" y="22"/>
                  </a:cubicBezTo>
                  <a:cubicBezTo>
                    <a:pt x="78" y="28"/>
                    <a:pt x="77" y="34"/>
                    <a:pt x="76" y="40"/>
                  </a:cubicBezTo>
                  <a:cubicBezTo>
                    <a:pt x="79" y="37"/>
                    <a:pt x="83" y="35"/>
                    <a:pt x="87" y="33"/>
                  </a:cubicBezTo>
                  <a:cubicBezTo>
                    <a:pt x="108" y="23"/>
                    <a:pt x="132" y="19"/>
                    <a:pt x="155" y="21"/>
                  </a:cubicBezTo>
                  <a:cubicBezTo>
                    <a:pt x="157" y="21"/>
                    <a:pt x="158" y="23"/>
                    <a:pt x="158" y="25"/>
                  </a:cubicBezTo>
                  <a:cubicBezTo>
                    <a:pt x="165" y="35"/>
                    <a:pt x="168" y="47"/>
                    <a:pt x="167" y="60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41"/>
            <p:cNvSpPr/>
            <p:nvPr/>
          </p:nvSpPr>
          <p:spPr>
            <a:xfrm>
              <a:off x="567" y="491"/>
              <a:ext cx="202" cy="347"/>
            </a:xfrm>
            <a:custGeom>
              <a:avLst/>
              <a:gdLst/>
              <a:ahLst/>
              <a:cxnLst/>
              <a:rect l="l" t="t" r="r" b="b"/>
              <a:pathLst>
                <a:path w="85" h="146" extrusionOk="0">
                  <a:moveTo>
                    <a:pt x="81" y="0"/>
                  </a:moveTo>
                  <a:cubicBezTo>
                    <a:pt x="60" y="0"/>
                    <a:pt x="39" y="5"/>
                    <a:pt x="20" y="15"/>
                  </a:cubicBezTo>
                  <a:cubicBezTo>
                    <a:pt x="12" y="19"/>
                    <a:pt x="2" y="24"/>
                    <a:pt x="1" y="34"/>
                  </a:cubicBezTo>
                  <a:cubicBezTo>
                    <a:pt x="0" y="44"/>
                    <a:pt x="7" y="50"/>
                    <a:pt x="16" y="52"/>
                  </a:cubicBezTo>
                  <a:cubicBezTo>
                    <a:pt x="22" y="53"/>
                    <a:pt x="29" y="53"/>
                    <a:pt x="35" y="54"/>
                  </a:cubicBezTo>
                  <a:cubicBezTo>
                    <a:pt x="39" y="54"/>
                    <a:pt x="42" y="55"/>
                    <a:pt x="46" y="55"/>
                  </a:cubicBezTo>
                  <a:cubicBezTo>
                    <a:pt x="19" y="74"/>
                    <a:pt x="5" y="109"/>
                    <a:pt x="13" y="143"/>
                  </a:cubicBezTo>
                  <a:cubicBezTo>
                    <a:pt x="14" y="146"/>
                    <a:pt x="19" y="145"/>
                    <a:pt x="18" y="141"/>
                  </a:cubicBezTo>
                  <a:cubicBezTo>
                    <a:pt x="11" y="107"/>
                    <a:pt x="26" y="72"/>
                    <a:pt x="56" y="55"/>
                  </a:cubicBezTo>
                  <a:cubicBezTo>
                    <a:pt x="59" y="54"/>
                    <a:pt x="58" y="50"/>
                    <a:pt x="55" y="50"/>
                  </a:cubicBezTo>
                  <a:cubicBezTo>
                    <a:pt x="49" y="49"/>
                    <a:pt x="42" y="49"/>
                    <a:pt x="36" y="48"/>
                  </a:cubicBezTo>
                  <a:cubicBezTo>
                    <a:pt x="30" y="48"/>
                    <a:pt x="23" y="48"/>
                    <a:pt x="17" y="47"/>
                  </a:cubicBezTo>
                  <a:cubicBezTo>
                    <a:pt x="12" y="45"/>
                    <a:pt x="6" y="42"/>
                    <a:pt x="6" y="36"/>
                  </a:cubicBezTo>
                  <a:cubicBezTo>
                    <a:pt x="6" y="30"/>
                    <a:pt x="11" y="26"/>
                    <a:pt x="16" y="23"/>
                  </a:cubicBezTo>
                  <a:cubicBezTo>
                    <a:pt x="35" y="11"/>
                    <a:pt x="59" y="6"/>
                    <a:pt x="81" y="5"/>
                  </a:cubicBezTo>
                  <a:cubicBezTo>
                    <a:pt x="85" y="5"/>
                    <a:pt x="85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41"/>
            <p:cNvSpPr/>
            <p:nvPr/>
          </p:nvSpPr>
          <p:spPr>
            <a:xfrm>
              <a:off x="477" y="474"/>
              <a:ext cx="83" cy="140"/>
            </a:xfrm>
            <a:custGeom>
              <a:avLst/>
              <a:gdLst/>
              <a:ahLst/>
              <a:cxnLst/>
              <a:rect l="l" t="t" r="r" b="b"/>
              <a:pathLst>
                <a:path w="35" h="59" extrusionOk="0">
                  <a:moveTo>
                    <a:pt x="30" y="53"/>
                  </a:moveTo>
                  <a:cubicBezTo>
                    <a:pt x="28" y="53"/>
                    <a:pt x="25" y="51"/>
                    <a:pt x="24" y="49"/>
                  </a:cubicBezTo>
                  <a:cubicBezTo>
                    <a:pt x="22" y="48"/>
                    <a:pt x="20" y="46"/>
                    <a:pt x="19" y="44"/>
                  </a:cubicBezTo>
                  <a:cubicBezTo>
                    <a:pt x="16" y="40"/>
                    <a:pt x="13" y="36"/>
                    <a:pt x="11" y="31"/>
                  </a:cubicBezTo>
                  <a:cubicBezTo>
                    <a:pt x="7" y="23"/>
                    <a:pt x="6" y="13"/>
                    <a:pt x="7" y="3"/>
                  </a:cubicBezTo>
                  <a:cubicBezTo>
                    <a:pt x="7" y="0"/>
                    <a:pt x="1" y="0"/>
                    <a:pt x="1" y="3"/>
                  </a:cubicBezTo>
                  <a:cubicBezTo>
                    <a:pt x="0" y="15"/>
                    <a:pt x="2" y="26"/>
                    <a:pt x="7" y="37"/>
                  </a:cubicBezTo>
                  <a:cubicBezTo>
                    <a:pt x="10" y="42"/>
                    <a:pt x="13" y="46"/>
                    <a:pt x="17" y="50"/>
                  </a:cubicBezTo>
                  <a:cubicBezTo>
                    <a:pt x="21" y="55"/>
                    <a:pt x="25" y="59"/>
                    <a:pt x="31" y="58"/>
                  </a:cubicBezTo>
                  <a:cubicBezTo>
                    <a:pt x="35" y="58"/>
                    <a:pt x="33" y="52"/>
                    <a:pt x="30" y="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41"/>
            <p:cNvSpPr/>
            <p:nvPr/>
          </p:nvSpPr>
          <p:spPr>
            <a:xfrm>
              <a:off x="411" y="560"/>
              <a:ext cx="125" cy="159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49" y="61"/>
                  </a:moveTo>
                  <a:cubicBezTo>
                    <a:pt x="23" y="54"/>
                    <a:pt x="6" y="30"/>
                    <a:pt x="7" y="3"/>
                  </a:cubicBezTo>
                  <a:cubicBezTo>
                    <a:pt x="7" y="0"/>
                    <a:pt x="1" y="0"/>
                    <a:pt x="1" y="3"/>
                  </a:cubicBezTo>
                  <a:cubicBezTo>
                    <a:pt x="0" y="33"/>
                    <a:pt x="19" y="59"/>
                    <a:pt x="48" y="66"/>
                  </a:cubicBezTo>
                  <a:cubicBezTo>
                    <a:pt x="51" y="67"/>
                    <a:pt x="53" y="62"/>
                    <a:pt x="49" y="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41"/>
            <p:cNvSpPr/>
            <p:nvPr/>
          </p:nvSpPr>
          <p:spPr>
            <a:xfrm>
              <a:off x="384" y="688"/>
              <a:ext cx="95" cy="133"/>
            </a:xfrm>
            <a:custGeom>
              <a:avLst/>
              <a:gdLst/>
              <a:ahLst/>
              <a:cxnLst/>
              <a:rect l="l" t="t" r="r" b="b"/>
              <a:pathLst>
                <a:path w="40" h="56" extrusionOk="0">
                  <a:moveTo>
                    <a:pt x="37" y="50"/>
                  </a:moveTo>
                  <a:cubicBezTo>
                    <a:pt x="20" y="40"/>
                    <a:pt x="9" y="23"/>
                    <a:pt x="6" y="4"/>
                  </a:cubicBezTo>
                  <a:cubicBezTo>
                    <a:pt x="6" y="0"/>
                    <a:pt x="0" y="2"/>
                    <a:pt x="1" y="5"/>
                  </a:cubicBezTo>
                  <a:cubicBezTo>
                    <a:pt x="3" y="26"/>
                    <a:pt x="16" y="44"/>
                    <a:pt x="34" y="55"/>
                  </a:cubicBezTo>
                  <a:cubicBezTo>
                    <a:pt x="37" y="56"/>
                    <a:pt x="40" y="52"/>
                    <a:pt x="37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41"/>
            <p:cNvSpPr/>
            <p:nvPr/>
          </p:nvSpPr>
          <p:spPr>
            <a:xfrm>
              <a:off x="1012" y="3493"/>
              <a:ext cx="1516" cy="532"/>
            </a:xfrm>
            <a:custGeom>
              <a:avLst/>
              <a:gdLst/>
              <a:ahLst/>
              <a:cxnLst/>
              <a:rect l="l" t="t" r="r" b="b"/>
              <a:pathLst>
                <a:path w="1516" h="532" extrusionOk="0">
                  <a:moveTo>
                    <a:pt x="71" y="119"/>
                  </a:moveTo>
                  <a:lnTo>
                    <a:pt x="0" y="532"/>
                  </a:lnTo>
                  <a:lnTo>
                    <a:pt x="1516" y="532"/>
                  </a:lnTo>
                  <a:lnTo>
                    <a:pt x="1482" y="0"/>
                  </a:lnTo>
                  <a:lnTo>
                    <a:pt x="71" y="11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41"/>
            <p:cNvSpPr/>
            <p:nvPr/>
          </p:nvSpPr>
          <p:spPr>
            <a:xfrm>
              <a:off x="430" y="1453"/>
              <a:ext cx="2149" cy="2323"/>
            </a:xfrm>
            <a:custGeom>
              <a:avLst/>
              <a:gdLst/>
              <a:ahLst/>
              <a:cxnLst/>
              <a:rect l="l" t="t" r="r" b="b"/>
              <a:pathLst>
                <a:path w="905" h="978" extrusionOk="0">
                  <a:moveTo>
                    <a:pt x="857" y="483"/>
                  </a:moveTo>
                  <a:cubicBezTo>
                    <a:pt x="867" y="540"/>
                    <a:pt x="877" y="597"/>
                    <a:pt x="885" y="655"/>
                  </a:cubicBezTo>
                  <a:cubicBezTo>
                    <a:pt x="889" y="683"/>
                    <a:pt x="893" y="712"/>
                    <a:pt x="897" y="740"/>
                  </a:cubicBezTo>
                  <a:cubicBezTo>
                    <a:pt x="900" y="767"/>
                    <a:pt x="905" y="795"/>
                    <a:pt x="904" y="822"/>
                  </a:cubicBezTo>
                  <a:cubicBezTo>
                    <a:pt x="904" y="835"/>
                    <a:pt x="902" y="848"/>
                    <a:pt x="898" y="860"/>
                  </a:cubicBezTo>
                  <a:cubicBezTo>
                    <a:pt x="894" y="871"/>
                    <a:pt x="887" y="881"/>
                    <a:pt x="880" y="889"/>
                  </a:cubicBezTo>
                  <a:cubicBezTo>
                    <a:pt x="864" y="908"/>
                    <a:pt x="844" y="922"/>
                    <a:pt x="823" y="934"/>
                  </a:cubicBezTo>
                  <a:cubicBezTo>
                    <a:pt x="779" y="960"/>
                    <a:pt x="729" y="974"/>
                    <a:pt x="678" y="976"/>
                  </a:cubicBezTo>
                  <a:cubicBezTo>
                    <a:pt x="624" y="978"/>
                    <a:pt x="571" y="967"/>
                    <a:pt x="518" y="958"/>
                  </a:cubicBezTo>
                  <a:cubicBezTo>
                    <a:pt x="491" y="954"/>
                    <a:pt x="464" y="950"/>
                    <a:pt x="437" y="948"/>
                  </a:cubicBezTo>
                  <a:cubicBezTo>
                    <a:pt x="423" y="947"/>
                    <a:pt x="410" y="947"/>
                    <a:pt x="396" y="948"/>
                  </a:cubicBezTo>
                  <a:cubicBezTo>
                    <a:pt x="382" y="948"/>
                    <a:pt x="368" y="950"/>
                    <a:pt x="355" y="952"/>
                  </a:cubicBezTo>
                  <a:cubicBezTo>
                    <a:pt x="330" y="955"/>
                    <a:pt x="304" y="957"/>
                    <a:pt x="281" y="947"/>
                  </a:cubicBezTo>
                  <a:cubicBezTo>
                    <a:pt x="260" y="937"/>
                    <a:pt x="246" y="919"/>
                    <a:pt x="246" y="896"/>
                  </a:cubicBezTo>
                  <a:cubicBezTo>
                    <a:pt x="245" y="870"/>
                    <a:pt x="257" y="847"/>
                    <a:pt x="267" y="823"/>
                  </a:cubicBezTo>
                  <a:cubicBezTo>
                    <a:pt x="272" y="811"/>
                    <a:pt x="277" y="798"/>
                    <a:pt x="277" y="784"/>
                  </a:cubicBezTo>
                  <a:cubicBezTo>
                    <a:pt x="278" y="771"/>
                    <a:pt x="275" y="760"/>
                    <a:pt x="269" y="748"/>
                  </a:cubicBezTo>
                  <a:cubicBezTo>
                    <a:pt x="264" y="738"/>
                    <a:pt x="259" y="728"/>
                    <a:pt x="255" y="717"/>
                  </a:cubicBezTo>
                  <a:cubicBezTo>
                    <a:pt x="252" y="707"/>
                    <a:pt x="252" y="696"/>
                    <a:pt x="255" y="686"/>
                  </a:cubicBezTo>
                  <a:cubicBezTo>
                    <a:pt x="261" y="666"/>
                    <a:pt x="277" y="648"/>
                    <a:pt x="275" y="626"/>
                  </a:cubicBezTo>
                  <a:cubicBezTo>
                    <a:pt x="274" y="613"/>
                    <a:pt x="266" y="602"/>
                    <a:pt x="261" y="590"/>
                  </a:cubicBezTo>
                  <a:cubicBezTo>
                    <a:pt x="256" y="579"/>
                    <a:pt x="253" y="566"/>
                    <a:pt x="251" y="554"/>
                  </a:cubicBezTo>
                  <a:cubicBezTo>
                    <a:pt x="249" y="534"/>
                    <a:pt x="250" y="514"/>
                    <a:pt x="254" y="495"/>
                  </a:cubicBezTo>
                  <a:cubicBezTo>
                    <a:pt x="235" y="486"/>
                    <a:pt x="216" y="476"/>
                    <a:pt x="198" y="463"/>
                  </a:cubicBezTo>
                  <a:cubicBezTo>
                    <a:pt x="165" y="439"/>
                    <a:pt x="137" y="409"/>
                    <a:pt x="115" y="375"/>
                  </a:cubicBezTo>
                  <a:cubicBezTo>
                    <a:pt x="94" y="341"/>
                    <a:pt x="80" y="304"/>
                    <a:pt x="73" y="265"/>
                  </a:cubicBezTo>
                  <a:cubicBezTo>
                    <a:pt x="59" y="273"/>
                    <a:pt x="39" y="269"/>
                    <a:pt x="29" y="255"/>
                  </a:cubicBezTo>
                  <a:cubicBezTo>
                    <a:pt x="21" y="243"/>
                    <a:pt x="22" y="226"/>
                    <a:pt x="32" y="214"/>
                  </a:cubicBezTo>
                  <a:cubicBezTo>
                    <a:pt x="23" y="214"/>
                    <a:pt x="16" y="209"/>
                    <a:pt x="10" y="202"/>
                  </a:cubicBezTo>
                  <a:cubicBezTo>
                    <a:pt x="2" y="192"/>
                    <a:pt x="0" y="180"/>
                    <a:pt x="3" y="167"/>
                  </a:cubicBezTo>
                  <a:cubicBezTo>
                    <a:pt x="6" y="155"/>
                    <a:pt x="13" y="144"/>
                    <a:pt x="21" y="134"/>
                  </a:cubicBezTo>
                  <a:cubicBezTo>
                    <a:pt x="28" y="124"/>
                    <a:pt x="36" y="114"/>
                    <a:pt x="45" y="104"/>
                  </a:cubicBezTo>
                  <a:cubicBezTo>
                    <a:pt x="62" y="84"/>
                    <a:pt x="81" y="66"/>
                    <a:pt x="101" y="49"/>
                  </a:cubicBezTo>
                  <a:cubicBezTo>
                    <a:pt x="110" y="41"/>
                    <a:pt x="120" y="33"/>
                    <a:pt x="131" y="25"/>
                  </a:cubicBezTo>
                  <a:cubicBezTo>
                    <a:pt x="141" y="18"/>
                    <a:pt x="152" y="9"/>
                    <a:pt x="164" y="4"/>
                  </a:cubicBezTo>
                  <a:cubicBezTo>
                    <a:pt x="174" y="0"/>
                    <a:pt x="185" y="0"/>
                    <a:pt x="192" y="9"/>
                  </a:cubicBezTo>
                  <a:cubicBezTo>
                    <a:pt x="196" y="14"/>
                    <a:pt x="198" y="20"/>
                    <a:pt x="196" y="25"/>
                  </a:cubicBezTo>
                  <a:cubicBezTo>
                    <a:pt x="205" y="25"/>
                    <a:pt x="214" y="29"/>
                    <a:pt x="219" y="37"/>
                  </a:cubicBezTo>
                  <a:cubicBezTo>
                    <a:pt x="224" y="46"/>
                    <a:pt x="222" y="57"/>
                    <a:pt x="216" y="65"/>
                  </a:cubicBezTo>
                  <a:cubicBezTo>
                    <a:pt x="230" y="67"/>
                    <a:pt x="244" y="72"/>
                    <a:pt x="256" y="80"/>
                  </a:cubicBezTo>
                  <a:cubicBezTo>
                    <a:pt x="282" y="94"/>
                    <a:pt x="302" y="116"/>
                    <a:pt x="314" y="142"/>
                  </a:cubicBezTo>
                  <a:cubicBezTo>
                    <a:pt x="326" y="168"/>
                    <a:pt x="330" y="198"/>
                    <a:pt x="324" y="227"/>
                  </a:cubicBezTo>
                  <a:cubicBezTo>
                    <a:pt x="335" y="228"/>
                    <a:pt x="345" y="231"/>
                    <a:pt x="355" y="235"/>
                  </a:cubicBezTo>
                  <a:cubicBezTo>
                    <a:pt x="392" y="250"/>
                    <a:pt x="458" y="311"/>
                    <a:pt x="470" y="308"/>
                  </a:cubicBezTo>
                  <a:cubicBezTo>
                    <a:pt x="512" y="298"/>
                    <a:pt x="557" y="301"/>
                    <a:pt x="598" y="316"/>
                  </a:cubicBezTo>
                  <a:cubicBezTo>
                    <a:pt x="603" y="313"/>
                    <a:pt x="607" y="310"/>
                    <a:pt x="612" y="307"/>
                  </a:cubicBezTo>
                  <a:cubicBezTo>
                    <a:pt x="644" y="289"/>
                    <a:pt x="679" y="275"/>
                    <a:pt x="716" y="268"/>
                  </a:cubicBezTo>
                  <a:cubicBezTo>
                    <a:pt x="734" y="264"/>
                    <a:pt x="752" y="262"/>
                    <a:pt x="770" y="261"/>
                  </a:cubicBezTo>
                  <a:cubicBezTo>
                    <a:pt x="789" y="261"/>
                    <a:pt x="797" y="363"/>
                    <a:pt x="832" y="355"/>
                  </a:cubicBezTo>
                  <a:cubicBezTo>
                    <a:pt x="849" y="351"/>
                    <a:pt x="856" y="482"/>
                    <a:pt x="857" y="4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41"/>
            <p:cNvSpPr/>
            <p:nvPr/>
          </p:nvSpPr>
          <p:spPr>
            <a:xfrm>
              <a:off x="539" y="1564"/>
              <a:ext cx="344" cy="319"/>
            </a:xfrm>
            <a:custGeom>
              <a:avLst/>
              <a:gdLst/>
              <a:ahLst/>
              <a:cxnLst/>
              <a:rect l="l" t="t" r="r" b="b"/>
              <a:pathLst>
                <a:path w="145" h="134" extrusionOk="0">
                  <a:moveTo>
                    <a:pt x="139" y="2"/>
                  </a:moveTo>
                  <a:cubicBezTo>
                    <a:pt x="96" y="25"/>
                    <a:pt x="58" y="57"/>
                    <a:pt x="26" y="94"/>
                  </a:cubicBezTo>
                  <a:cubicBezTo>
                    <a:pt x="18" y="105"/>
                    <a:pt x="9" y="116"/>
                    <a:pt x="2" y="128"/>
                  </a:cubicBezTo>
                  <a:cubicBezTo>
                    <a:pt x="0" y="131"/>
                    <a:pt x="5" y="134"/>
                    <a:pt x="7" y="131"/>
                  </a:cubicBezTo>
                  <a:cubicBezTo>
                    <a:pt x="33" y="90"/>
                    <a:pt x="68" y="55"/>
                    <a:pt x="107" y="28"/>
                  </a:cubicBezTo>
                  <a:cubicBezTo>
                    <a:pt x="118" y="20"/>
                    <a:pt x="130" y="13"/>
                    <a:pt x="142" y="7"/>
                  </a:cubicBezTo>
                  <a:cubicBezTo>
                    <a:pt x="145" y="5"/>
                    <a:pt x="142" y="0"/>
                    <a:pt x="139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41"/>
            <p:cNvSpPr/>
            <p:nvPr/>
          </p:nvSpPr>
          <p:spPr>
            <a:xfrm>
              <a:off x="617" y="1638"/>
              <a:ext cx="274" cy="382"/>
            </a:xfrm>
            <a:custGeom>
              <a:avLst/>
              <a:gdLst/>
              <a:ahLst/>
              <a:cxnLst/>
              <a:rect l="l" t="t" r="r" b="b"/>
              <a:pathLst>
                <a:path w="115" h="161" extrusionOk="0">
                  <a:moveTo>
                    <a:pt x="109" y="3"/>
                  </a:moveTo>
                  <a:cubicBezTo>
                    <a:pt x="75" y="37"/>
                    <a:pt x="45" y="76"/>
                    <a:pt x="21" y="118"/>
                  </a:cubicBezTo>
                  <a:cubicBezTo>
                    <a:pt x="14" y="130"/>
                    <a:pt x="8" y="142"/>
                    <a:pt x="2" y="155"/>
                  </a:cubicBezTo>
                  <a:cubicBezTo>
                    <a:pt x="0" y="158"/>
                    <a:pt x="5" y="161"/>
                    <a:pt x="6" y="158"/>
                  </a:cubicBezTo>
                  <a:cubicBezTo>
                    <a:pt x="27" y="114"/>
                    <a:pt x="54" y="73"/>
                    <a:pt x="85" y="37"/>
                  </a:cubicBezTo>
                  <a:cubicBezTo>
                    <a:pt x="94" y="26"/>
                    <a:pt x="103" y="17"/>
                    <a:pt x="113" y="7"/>
                  </a:cubicBezTo>
                  <a:cubicBezTo>
                    <a:pt x="115" y="4"/>
                    <a:pt x="111" y="0"/>
                    <a:pt x="109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41"/>
            <p:cNvSpPr/>
            <p:nvPr/>
          </p:nvSpPr>
          <p:spPr>
            <a:xfrm>
              <a:off x="848" y="1785"/>
              <a:ext cx="152" cy="181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57" y="10"/>
                  </a:moveTo>
                  <a:cubicBezTo>
                    <a:pt x="49" y="3"/>
                    <a:pt x="33" y="0"/>
                    <a:pt x="25" y="10"/>
                  </a:cubicBezTo>
                  <a:cubicBezTo>
                    <a:pt x="19" y="18"/>
                    <a:pt x="13" y="26"/>
                    <a:pt x="6" y="34"/>
                  </a:cubicBezTo>
                  <a:cubicBezTo>
                    <a:pt x="3" y="39"/>
                    <a:pt x="0" y="43"/>
                    <a:pt x="0" y="50"/>
                  </a:cubicBezTo>
                  <a:cubicBezTo>
                    <a:pt x="0" y="56"/>
                    <a:pt x="2" y="62"/>
                    <a:pt x="6" y="66"/>
                  </a:cubicBezTo>
                  <a:cubicBezTo>
                    <a:pt x="15" y="74"/>
                    <a:pt x="31" y="76"/>
                    <a:pt x="39" y="66"/>
                  </a:cubicBezTo>
                  <a:cubicBezTo>
                    <a:pt x="45" y="58"/>
                    <a:pt x="51" y="50"/>
                    <a:pt x="57" y="42"/>
                  </a:cubicBezTo>
                  <a:cubicBezTo>
                    <a:pt x="61" y="37"/>
                    <a:pt x="64" y="33"/>
                    <a:pt x="64" y="26"/>
                  </a:cubicBezTo>
                  <a:cubicBezTo>
                    <a:pt x="64" y="21"/>
                    <a:pt x="62" y="14"/>
                    <a:pt x="57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41"/>
            <p:cNvSpPr/>
            <p:nvPr/>
          </p:nvSpPr>
          <p:spPr>
            <a:xfrm>
              <a:off x="715" y="2101"/>
              <a:ext cx="161" cy="202"/>
            </a:xfrm>
            <a:custGeom>
              <a:avLst/>
              <a:gdLst/>
              <a:ahLst/>
              <a:cxnLst/>
              <a:rect l="l" t="t" r="r" b="b"/>
              <a:pathLst>
                <a:path w="68" h="85" extrusionOk="0">
                  <a:moveTo>
                    <a:pt x="62" y="48"/>
                  </a:moveTo>
                  <a:cubicBezTo>
                    <a:pt x="56" y="36"/>
                    <a:pt x="51" y="25"/>
                    <a:pt x="45" y="14"/>
                  </a:cubicBezTo>
                  <a:cubicBezTo>
                    <a:pt x="40" y="4"/>
                    <a:pt x="24" y="0"/>
                    <a:pt x="14" y="6"/>
                  </a:cubicBezTo>
                  <a:cubicBezTo>
                    <a:pt x="3" y="13"/>
                    <a:pt x="0" y="26"/>
                    <a:pt x="6" y="37"/>
                  </a:cubicBezTo>
                  <a:cubicBezTo>
                    <a:pt x="12" y="48"/>
                    <a:pt x="17" y="59"/>
                    <a:pt x="23" y="70"/>
                  </a:cubicBezTo>
                  <a:cubicBezTo>
                    <a:pt x="28" y="81"/>
                    <a:pt x="44" y="85"/>
                    <a:pt x="54" y="79"/>
                  </a:cubicBezTo>
                  <a:cubicBezTo>
                    <a:pt x="65" y="72"/>
                    <a:pt x="68" y="59"/>
                    <a:pt x="62" y="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41"/>
            <p:cNvSpPr/>
            <p:nvPr/>
          </p:nvSpPr>
          <p:spPr>
            <a:xfrm>
              <a:off x="1047" y="2037"/>
              <a:ext cx="198" cy="159"/>
            </a:xfrm>
            <a:custGeom>
              <a:avLst/>
              <a:gdLst/>
              <a:ahLst/>
              <a:cxnLst/>
              <a:rect l="l" t="t" r="r" b="b"/>
              <a:pathLst>
                <a:path w="83" h="67" extrusionOk="0">
                  <a:moveTo>
                    <a:pt x="64" y="19"/>
                  </a:moveTo>
                  <a:cubicBezTo>
                    <a:pt x="53" y="14"/>
                    <a:pt x="42" y="10"/>
                    <a:pt x="31" y="5"/>
                  </a:cubicBezTo>
                  <a:cubicBezTo>
                    <a:pt x="20" y="0"/>
                    <a:pt x="6" y="10"/>
                    <a:pt x="3" y="21"/>
                  </a:cubicBezTo>
                  <a:cubicBezTo>
                    <a:pt x="0" y="34"/>
                    <a:pt x="7" y="44"/>
                    <a:pt x="19" y="49"/>
                  </a:cubicBezTo>
                  <a:cubicBezTo>
                    <a:pt x="30" y="53"/>
                    <a:pt x="41" y="58"/>
                    <a:pt x="52" y="63"/>
                  </a:cubicBezTo>
                  <a:cubicBezTo>
                    <a:pt x="63" y="67"/>
                    <a:pt x="78" y="58"/>
                    <a:pt x="80" y="47"/>
                  </a:cubicBezTo>
                  <a:cubicBezTo>
                    <a:pt x="83" y="33"/>
                    <a:pt x="76" y="24"/>
                    <a:pt x="64" y="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41"/>
            <p:cNvSpPr/>
            <p:nvPr/>
          </p:nvSpPr>
          <p:spPr>
            <a:xfrm>
              <a:off x="962" y="2274"/>
              <a:ext cx="126" cy="202"/>
            </a:xfrm>
            <a:custGeom>
              <a:avLst/>
              <a:gdLst/>
              <a:ahLst/>
              <a:cxnLst/>
              <a:rect l="l" t="t" r="r" b="b"/>
              <a:pathLst>
                <a:path w="53" h="85" extrusionOk="0">
                  <a:moveTo>
                    <a:pt x="51" y="61"/>
                  </a:moveTo>
                  <a:cubicBezTo>
                    <a:pt x="50" y="49"/>
                    <a:pt x="48" y="36"/>
                    <a:pt x="46" y="24"/>
                  </a:cubicBezTo>
                  <a:cubicBezTo>
                    <a:pt x="45" y="12"/>
                    <a:pt x="37" y="0"/>
                    <a:pt x="24" y="1"/>
                  </a:cubicBezTo>
                  <a:cubicBezTo>
                    <a:pt x="13" y="1"/>
                    <a:pt x="0" y="11"/>
                    <a:pt x="1" y="24"/>
                  </a:cubicBezTo>
                  <a:cubicBezTo>
                    <a:pt x="3" y="36"/>
                    <a:pt x="4" y="49"/>
                    <a:pt x="6" y="61"/>
                  </a:cubicBezTo>
                  <a:cubicBezTo>
                    <a:pt x="7" y="73"/>
                    <a:pt x="15" y="85"/>
                    <a:pt x="28" y="84"/>
                  </a:cubicBezTo>
                  <a:cubicBezTo>
                    <a:pt x="39" y="84"/>
                    <a:pt x="53" y="74"/>
                    <a:pt x="51" y="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41"/>
            <p:cNvSpPr/>
            <p:nvPr/>
          </p:nvSpPr>
          <p:spPr>
            <a:xfrm>
              <a:off x="1287" y="2360"/>
              <a:ext cx="176" cy="126"/>
            </a:xfrm>
            <a:custGeom>
              <a:avLst/>
              <a:gdLst/>
              <a:ahLst/>
              <a:cxnLst/>
              <a:rect l="l" t="t" r="r" b="b"/>
              <a:pathLst>
                <a:path w="74" h="53" extrusionOk="0">
                  <a:moveTo>
                    <a:pt x="56" y="7"/>
                  </a:moveTo>
                  <a:cubicBezTo>
                    <a:pt x="48" y="5"/>
                    <a:pt x="39" y="3"/>
                    <a:pt x="31" y="2"/>
                  </a:cubicBezTo>
                  <a:cubicBezTo>
                    <a:pt x="19" y="0"/>
                    <a:pt x="6" y="5"/>
                    <a:pt x="3" y="18"/>
                  </a:cubicBezTo>
                  <a:cubicBezTo>
                    <a:pt x="0" y="29"/>
                    <a:pt x="6" y="43"/>
                    <a:pt x="19" y="46"/>
                  </a:cubicBezTo>
                  <a:cubicBezTo>
                    <a:pt x="27" y="47"/>
                    <a:pt x="36" y="49"/>
                    <a:pt x="44" y="50"/>
                  </a:cubicBezTo>
                  <a:cubicBezTo>
                    <a:pt x="56" y="53"/>
                    <a:pt x="69" y="47"/>
                    <a:pt x="72" y="35"/>
                  </a:cubicBezTo>
                  <a:cubicBezTo>
                    <a:pt x="74" y="23"/>
                    <a:pt x="69" y="9"/>
                    <a:pt x="56" y="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41"/>
            <p:cNvSpPr/>
            <p:nvPr/>
          </p:nvSpPr>
          <p:spPr>
            <a:xfrm>
              <a:off x="1183" y="2519"/>
              <a:ext cx="116" cy="197"/>
            </a:xfrm>
            <a:custGeom>
              <a:avLst/>
              <a:gdLst/>
              <a:ahLst/>
              <a:cxnLst/>
              <a:rect l="l" t="t" r="r" b="b"/>
              <a:pathLst>
                <a:path w="49" h="83" extrusionOk="0">
                  <a:moveTo>
                    <a:pt x="46" y="23"/>
                  </a:moveTo>
                  <a:cubicBezTo>
                    <a:pt x="46" y="11"/>
                    <a:pt x="36" y="0"/>
                    <a:pt x="24" y="0"/>
                  </a:cubicBezTo>
                  <a:cubicBezTo>
                    <a:pt x="12" y="1"/>
                    <a:pt x="0" y="10"/>
                    <a:pt x="1" y="23"/>
                  </a:cubicBezTo>
                  <a:cubicBezTo>
                    <a:pt x="2" y="35"/>
                    <a:pt x="2" y="47"/>
                    <a:pt x="3" y="59"/>
                  </a:cubicBezTo>
                  <a:cubicBezTo>
                    <a:pt x="4" y="71"/>
                    <a:pt x="13" y="83"/>
                    <a:pt x="26" y="82"/>
                  </a:cubicBezTo>
                  <a:cubicBezTo>
                    <a:pt x="37" y="82"/>
                    <a:pt x="49" y="72"/>
                    <a:pt x="48" y="59"/>
                  </a:cubicBezTo>
                  <a:cubicBezTo>
                    <a:pt x="48" y="47"/>
                    <a:pt x="47" y="35"/>
                    <a:pt x="46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41"/>
            <p:cNvSpPr/>
            <p:nvPr/>
          </p:nvSpPr>
          <p:spPr>
            <a:xfrm>
              <a:off x="1128" y="2828"/>
              <a:ext cx="155" cy="192"/>
            </a:xfrm>
            <a:custGeom>
              <a:avLst/>
              <a:gdLst/>
              <a:ahLst/>
              <a:cxnLst/>
              <a:rect l="l" t="t" r="r" b="b"/>
              <a:pathLst>
                <a:path w="65" h="81" extrusionOk="0">
                  <a:moveTo>
                    <a:pt x="59" y="4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0" y="3"/>
                    <a:pt x="24" y="0"/>
                    <a:pt x="14" y="6"/>
                  </a:cubicBezTo>
                  <a:cubicBezTo>
                    <a:pt x="3" y="13"/>
                    <a:pt x="0" y="26"/>
                    <a:pt x="6" y="37"/>
                  </a:cubicBezTo>
                  <a:cubicBezTo>
                    <a:pt x="11" y="47"/>
                    <a:pt x="15" y="57"/>
                    <a:pt x="20" y="67"/>
                  </a:cubicBezTo>
                  <a:cubicBezTo>
                    <a:pt x="25" y="78"/>
                    <a:pt x="41" y="81"/>
                    <a:pt x="51" y="75"/>
                  </a:cubicBezTo>
                  <a:cubicBezTo>
                    <a:pt x="62" y="68"/>
                    <a:pt x="65" y="56"/>
                    <a:pt x="59" y="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41"/>
            <p:cNvSpPr/>
            <p:nvPr/>
          </p:nvSpPr>
          <p:spPr>
            <a:xfrm>
              <a:off x="1370" y="2716"/>
              <a:ext cx="198" cy="185"/>
            </a:xfrm>
            <a:custGeom>
              <a:avLst/>
              <a:gdLst/>
              <a:ahLst/>
              <a:cxnLst/>
              <a:rect l="l" t="t" r="r" b="b"/>
              <a:pathLst>
                <a:path w="83" h="78" extrusionOk="0">
                  <a:moveTo>
                    <a:pt x="74" y="9"/>
                  </a:moveTo>
                  <a:cubicBezTo>
                    <a:pt x="64" y="0"/>
                    <a:pt x="51" y="1"/>
                    <a:pt x="41" y="9"/>
                  </a:cubicBezTo>
                  <a:cubicBezTo>
                    <a:pt x="31" y="18"/>
                    <a:pt x="20" y="28"/>
                    <a:pt x="9" y="37"/>
                  </a:cubicBezTo>
                  <a:cubicBezTo>
                    <a:pt x="0" y="45"/>
                    <a:pt x="1" y="61"/>
                    <a:pt x="9" y="69"/>
                  </a:cubicBezTo>
                  <a:cubicBezTo>
                    <a:pt x="19" y="78"/>
                    <a:pt x="32" y="77"/>
                    <a:pt x="41" y="69"/>
                  </a:cubicBezTo>
                  <a:cubicBezTo>
                    <a:pt x="52" y="60"/>
                    <a:pt x="63" y="50"/>
                    <a:pt x="74" y="41"/>
                  </a:cubicBezTo>
                  <a:cubicBezTo>
                    <a:pt x="83" y="33"/>
                    <a:pt x="82" y="17"/>
                    <a:pt x="74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41"/>
            <p:cNvSpPr/>
            <p:nvPr/>
          </p:nvSpPr>
          <p:spPr>
            <a:xfrm>
              <a:off x="1558" y="2469"/>
              <a:ext cx="190" cy="159"/>
            </a:xfrm>
            <a:custGeom>
              <a:avLst/>
              <a:gdLst/>
              <a:ahLst/>
              <a:cxnLst/>
              <a:rect l="l" t="t" r="r" b="b"/>
              <a:pathLst>
                <a:path w="80" h="67" extrusionOk="0">
                  <a:moveTo>
                    <a:pt x="70" y="28"/>
                  </a:moveTo>
                  <a:cubicBezTo>
                    <a:pt x="61" y="21"/>
                    <a:pt x="51" y="14"/>
                    <a:pt x="42" y="6"/>
                  </a:cubicBezTo>
                  <a:cubicBezTo>
                    <a:pt x="37" y="2"/>
                    <a:pt x="32" y="0"/>
                    <a:pt x="26" y="0"/>
                  </a:cubicBezTo>
                  <a:cubicBezTo>
                    <a:pt x="20" y="0"/>
                    <a:pt x="13" y="2"/>
                    <a:pt x="10" y="6"/>
                  </a:cubicBezTo>
                  <a:cubicBezTo>
                    <a:pt x="2" y="14"/>
                    <a:pt x="0" y="31"/>
                    <a:pt x="10" y="38"/>
                  </a:cubicBezTo>
                  <a:cubicBezTo>
                    <a:pt x="19" y="46"/>
                    <a:pt x="28" y="53"/>
                    <a:pt x="38" y="61"/>
                  </a:cubicBezTo>
                  <a:cubicBezTo>
                    <a:pt x="43" y="64"/>
                    <a:pt x="47" y="67"/>
                    <a:pt x="54" y="67"/>
                  </a:cubicBezTo>
                  <a:cubicBezTo>
                    <a:pt x="60" y="67"/>
                    <a:pt x="66" y="65"/>
                    <a:pt x="70" y="61"/>
                  </a:cubicBezTo>
                  <a:cubicBezTo>
                    <a:pt x="78" y="52"/>
                    <a:pt x="80" y="36"/>
                    <a:pt x="70" y="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41"/>
            <p:cNvSpPr/>
            <p:nvPr/>
          </p:nvSpPr>
          <p:spPr>
            <a:xfrm>
              <a:off x="1694" y="2811"/>
              <a:ext cx="171" cy="176"/>
            </a:xfrm>
            <a:custGeom>
              <a:avLst/>
              <a:gdLst/>
              <a:ahLst/>
              <a:cxnLst/>
              <a:rect l="l" t="t" r="r" b="b"/>
              <a:pathLst>
                <a:path w="72" h="74" extrusionOk="0">
                  <a:moveTo>
                    <a:pt x="63" y="33"/>
                  </a:moveTo>
                  <a:cubicBezTo>
                    <a:pt x="56" y="25"/>
                    <a:pt x="48" y="17"/>
                    <a:pt x="41" y="9"/>
                  </a:cubicBezTo>
                  <a:cubicBezTo>
                    <a:pt x="33" y="1"/>
                    <a:pt x="17" y="0"/>
                    <a:pt x="9" y="9"/>
                  </a:cubicBezTo>
                  <a:cubicBezTo>
                    <a:pt x="0" y="19"/>
                    <a:pt x="0" y="32"/>
                    <a:pt x="9" y="41"/>
                  </a:cubicBezTo>
                  <a:cubicBezTo>
                    <a:pt x="16" y="49"/>
                    <a:pt x="24" y="57"/>
                    <a:pt x="31" y="65"/>
                  </a:cubicBezTo>
                  <a:cubicBezTo>
                    <a:pt x="39" y="74"/>
                    <a:pt x="55" y="74"/>
                    <a:pt x="63" y="65"/>
                  </a:cubicBezTo>
                  <a:cubicBezTo>
                    <a:pt x="72" y="56"/>
                    <a:pt x="72" y="42"/>
                    <a:pt x="63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41"/>
            <p:cNvSpPr/>
            <p:nvPr/>
          </p:nvSpPr>
          <p:spPr>
            <a:xfrm>
              <a:off x="1520" y="3001"/>
              <a:ext cx="126" cy="197"/>
            </a:xfrm>
            <a:custGeom>
              <a:avLst/>
              <a:gdLst/>
              <a:ahLst/>
              <a:cxnLst/>
              <a:rect l="l" t="t" r="r" b="b"/>
              <a:pathLst>
                <a:path w="53" h="83" extrusionOk="0">
                  <a:moveTo>
                    <a:pt x="52" y="60"/>
                  </a:moveTo>
                  <a:cubicBezTo>
                    <a:pt x="50" y="48"/>
                    <a:pt x="48" y="36"/>
                    <a:pt x="47" y="24"/>
                  </a:cubicBezTo>
                  <a:cubicBezTo>
                    <a:pt x="45" y="12"/>
                    <a:pt x="37" y="0"/>
                    <a:pt x="24" y="1"/>
                  </a:cubicBezTo>
                  <a:cubicBezTo>
                    <a:pt x="13" y="1"/>
                    <a:pt x="0" y="11"/>
                    <a:pt x="1" y="24"/>
                  </a:cubicBezTo>
                  <a:cubicBezTo>
                    <a:pt x="3" y="36"/>
                    <a:pt x="5" y="48"/>
                    <a:pt x="6" y="60"/>
                  </a:cubicBezTo>
                  <a:cubicBezTo>
                    <a:pt x="8" y="72"/>
                    <a:pt x="16" y="83"/>
                    <a:pt x="29" y="83"/>
                  </a:cubicBezTo>
                  <a:cubicBezTo>
                    <a:pt x="40" y="82"/>
                    <a:pt x="53" y="73"/>
                    <a:pt x="5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41"/>
            <p:cNvSpPr/>
            <p:nvPr/>
          </p:nvSpPr>
          <p:spPr>
            <a:xfrm>
              <a:off x="1261" y="3129"/>
              <a:ext cx="157" cy="209"/>
            </a:xfrm>
            <a:custGeom>
              <a:avLst/>
              <a:gdLst/>
              <a:ahLst/>
              <a:cxnLst/>
              <a:rect l="l" t="t" r="r" b="b"/>
              <a:pathLst>
                <a:path w="66" h="88" extrusionOk="0">
                  <a:moveTo>
                    <a:pt x="61" y="51"/>
                  </a:moveTo>
                  <a:cubicBezTo>
                    <a:pt x="56" y="39"/>
                    <a:pt x="50" y="26"/>
                    <a:pt x="44" y="13"/>
                  </a:cubicBezTo>
                  <a:cubicBezTo>
                    <a:pt x="39" y="2"/>
                    <a:pt x="23" y="0"/>
                    <a:pt x="13" y="5"/>
                  </a:cubicBezTo>
                  <a:cubicBezTo>
                    <a:pt x="2" y="12"/>
                    <a:pt x="0" y="25"/>
                    <a:pt x="5" y="36"/>
                  </a:cubicBezTo>
                  <a:cubicBezTo>
                    <a:pt x="11" y="49"/>
                    <a:pt x="16" y="62"/>
                    <a:pt x="22" y="74"/>
                  </a:cubicBezTo>
                  <a:cubicBezTo>
                    <a:pt x="27" y="85"/>
                    <a:pt x="43" y="88"/>
                    <a:pt x="53" y="82"/>
                  </a:cubicBezTo>
                  <a:cubicBezTo>
                    <a:pt x="65" y="76"/>
                    <a:pt x="66" y="63"/>
                    <a:pt x="61" y="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41"/>
            <p:cNvSpPr/>
            <p:nvPr/>
          </p:nvSpPr>
          <p:spPr>
            <a:xfrm>
              <a:off x="1164" y="3419"/>
              <a:ext cx="214" cy="128"/>
            </a:xfrm>
            <a:custGeom>
              <a:avLst/>
              <a:gdLst/>
              <a:ahLst/>
              <a:cxnLst/>
              <a:rect l="l" t="t" r="r" b="b"/>
              <a:pathLst>
                <a:path w="90" h="54" extrusionOk="0">
                  <a:moveTo>
                    <a:pt x="67" y="2"/>
                  </a:moveTo>
                  <a:cubicBezTo>
                    <a:pt x="52" y="4"/>
                    <a:pt x="38" y="5"/>
                    <a:pt x="23" y="7"/>
                  </a:cubicBezTo>
                  <a:cubicBezTo>
                    <a:pt x="11" y="9"/>
                    <a:pt x="0" y="17"/>
                    <a:pt x="0" y="30"/>
                  </a:cubicBezTo>
                  <a:cubicBezTo>
                    <a:pt x="0" y="41"/>
                    <a:pt x="11" y="54"/>
                    <a:pt x="23" y="53"/>
                  </a:cubicBezTo>
                  <a:cubicBezTo>
                    <a:pt x="38" y="51"/>
                    <a:pt x="52" y="49"/>
                    <a:pt x="67" y="47"/>
                  </a:cubicBezTo>
                  <a:cubicBezTo>
                    <a:pt x="79" y="45"/>
                    <a:pt x="90" y="38"/>
                    <a:pt x="90" y="24"/>
                  </a:cubicBezTo>
                  <a:cubicBezTo>
                    <a:pt x="90" y="13"/>
                    <a:pt x="79" y="0"/>
                    <a:pt x="67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41"/>
            <p:cNvSpPr/>
            <p:nvPr/>
          </p:nvSpPr>
          <p:spPr>
            <a:xfrm>
              <a:off x="1596" y="3360"/>
              <a:ext cx="162" cy="209"/>
            </a:xfrm>
            <a:custGeom>
              <a:avLst/>
              <a:gdLst/>
              <a:ahLst/>
              <a:cxnLst/>
              <a:rect l="l" t="t" r="r" b="b"/>
              <a:pathLst>
                <a:path w="68" h="88" extrusionOk="0">
                  <a:moveTo>
                    <a:pt x="63" y="56"/>
                  </a:moveTo>
                  <a:cubicBezTo>
                    <a:pt x="58" y="44"/>
                    <a:pt x="53" y="32"/>
                    <a:pt x="48" y="20"/>
                  </a:cubicBezTo>
                  <a:cubicBezTo>
                    <a:pt x="44" y="9"/>
                    <a:pt x="33" y="0"/>
                    <a:pt x="20" y="4"/>
                  </a:cubicBezTo>
                  <a:cubicBezTo>
                    <a:pt x="10" y="8"/>
                    <a:pt x="0" y="20"/>
                    <a:pt x="4" y="32"/>
                  </a:cubicBezTo>
                  <a:cubicBezTo>
                    <a:pt x="9" y="44"/>
                    <a:pt x="14" y="56"/>
                    <a:pt x="19" y="68"/>
                  </a:cubicBezTo>
                  <a:cubicBezTo>
                    <a:pt x="24" y="79"/>
                    <a:pt x="34" y="88"/>
                    <a:pt x="47" y="84"/>
                  </a:cubicBezTo>
                  <a:cubicBezTo>
                    <a:pt x="58" y="81"/>
                    <a:pt x="68" y="68"/>
                    <a:pt x="63" y="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41"/>
            <p:cNvSpPr/>
            <p:nvPr/>
          </p:nvSpPr>
          <p:spPr>
            <a:xfrm>
              <a:off x="1796" y="3144"/>
              <a:ext cx="190" cy="154"/>
            </a:xfrm>
            <a:custGeom>
              <a:avLst/>
              <a:gdLst/>
              <a:ahLst/>
              <a:cxnLst/>
              <a:rect l="l" t="t" r="r" b="b"/>
              <a:pathLst>
                <a:path w="80" h="65" extrusionOk="0">
                  <a:moveTo>
                    <a:pt x="74" y="14"/>
                  </a:moveTo>
                  <a:cubicBezTo>
                    <a:pt x="67" y="3"/>
                    <a:pt x="54" y="0"/>
                    <a:pt x="42" y="6"/>
                  </a:cubicBezTo>
                  <a:cubicBezTo>
                    <a:pt x="33" y="11"/>
                    <a:pt x="24" y="15"/>
                    <a:pt x="14" y="20"/>
                  </a:cubicBezTo>
                  <a:cubicBezTo>
                    <a:pt x="3" y="25"/>
                    <a:pt x="0" y="41"/>
                    <a:pt x="6" y="51"/>
                  </a:cubicBezTo>
                  <a:cubicBezTo>
                    <a:pt x="13" y="62"/>
                    <a:pt x="26" y="65"/>
                    <a:pt x="37" y="59"/>
                  </a:cubicBezTo>
                  <a:cubicBezTo>
                    <a:pt x="46" y="54"/>
                    <a:pt x="56" y="50"/>
                    <a:pt x="65" y="45"/>
                  </a:cubicBezTo>
                  <a:cubicBezTo>
                    <a:pt x="76" y="40"/>
                    <a:pt x="80" y="24"/>
                    <a:pt x="74" y="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41"/>
            <p:cNvSpPr/>
            <p:nvPr/>
          </p:nvSpPr>
          <p:spPr>
            <a:xfrm>
              <a:off x="1981" y="3381"/>
              <a:ext cx="185" cy="216"/>
            </a:xfrm>
            <a:custGeom>
              <a:avLst/>
              <a:gdLst/>
              <a:ahLst/>
              <a:cxnLst/>
              <a:rect l="l" t="t" r="r" b="b"/>
              <a:pathLst>
                <a:path w="78" h="91" extrusionOk="0">
                  <a:moveTo>
                    <a:pt x="71" y="54"/>
                  </a:moveTo>
                  <a:cubicBezTo>
                    <a:pt x="63" y="41"/>
                    <a:pt x="54" y="28"/>
                    <a:pt x="46" y="15"/>
                  </a:cubicBezTo>
                  <a:cubicBezTo>
                    <a:pt x="39" y="4"/>
                    <a:pt x="26" y="0"/>
                    <a:pt x="15" y="6"/>
                  </a:cubicBezTo>
                  <a:cubicBezTo>
                    <a:pt x="5" y="12"/>
                    <a:pt x="0" y="27"/>
                    <a:pt x="7" y="37"/>
                  </a:cubicBezTo>
                  <a:cubicBezTo>
                    <a:pt x="15" y="51"/>
                    <a:pt x="24" y="64"/>
                    <a:pt x="32" y="77"/>
                  </a:cubicBezTo>
                  <a:cubicBezTo>
                    <a:pt x="39" y="87"/>
                    <a:pt x="52" y="91"/>
                    <a:pt x="63" y="85"/>
                  </a:cubicBezTo>
                  <a:cubicBezTo>
                    <a:pt x="73" y="79"/>
                    <a:pt x="78" y="64"/>
                    <a:pt x="71" y="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41"/>
            <p:cNvSpPr/>
            <p:nvPr/>
          </p:nvSpPr>
          <p:spPr>
            <a:xfrm>
              <a:off x="1413" y="3481"/>
              <a:ext cx="148" cy="204"/>
            </a:xfrm>
            <a:custGeom>
              <a:avLst/>
              <a:gdLst/>
              <a:ahLst/>
              <a:cxnLst/>
              <a:rect l="l" t="t" r="r" b="b"/>
              <a:pathLst>
                <a:path w="62" h="86" extrusionOk="0">
                  <a:moveTo>
                    <a:pt x="43" y="3"/>
                  </a:moveTo>
                  <a:cubicBezTo>
                    <a:pt x="30" y="0"/>
                    <a:pt x="18" y="7"/>
                    <a:pt x="15" y="19"/>
                  </a:cubicBezTo>
                  <a:cubicBezTo>
                    <a:pt x="11" y="31"/>
                    <a:pt x="8" y="43"/>
                    <a:pt x="4" y="55"/>
                  </a:cubicBezTo>
                  <a:cubicBezTo>
                    <a:pt x="0" y="67"/>
                    <a:pt x="8" y="81"/>
                    <a:pt x="20" y="83"/>
                  </a:cubicBezTo>
                  <a:cubicBezTo>
                    <a:pt x="32" y="86"/>
                    <a:pt x="44" y="80"/>
                    <a:pt x="48" y="68"/>
                  </a:cubicBezTo>
                  <a:cubicBezTo>
                    <a:pt x="51" y="55"/>
                    <a:pt x="55" y="43"/>
                    <a:pt x="59" y="31"/>
                  </a:cubicBezTo>
                  <a:cubicBezTo>
                    <a:pt x="62" y="20"/>
                    <a:pt x="54" y="6"/>
                    <a:pt x="43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41"/>
            <p:cNvSpPr/>
            <p:nvPr/>
          </p:nvSpPr>
          <p:spPr>
            <a:xfrm>
              <a:off x="2119" y="3239"/>
              <a:ext cx="185" cy="121"/>
            </a:xfrm>
            <a:custGeom>
              <a:avLst/>
              <a:gdLst/>
              <a:ahLst/>
              <a:cxnLst/>
              <a:rect l="l" t="t" r="r" b="b"/>
              <a:pathLst>
                <a:path w="78" h="51" extrusionOk="0">
                  <a:moveTo>
                    <a:pt x="55" y="2"/>
                  </a:moveTo>
                  <a:cubicBezTo>
                    <a:pt x="44" y="3"/>
                    <a:pt x="34" y="4"/>
                    <a:pt x="23" y="5"/>
                  </a:cubicBezTo>
                  <a:cubicBezTo>
                    <a:pt x="12" y="6"/>
                    <a:pt x="0" y="14"/>
                    <a:pt x="1" y="27"/>
                  </a:cubicBezTo>
                  <a:cubicBezTo>
                    <a:pt x="1" y="39"/>
                    <a:pt x="11" y="51"/>
                    <a:pt x="23" y="50"/>
                  </a:cubicBezTo>
                  <a:cubicBezTo>
                    <a:pt x="34" y="49"/>
                    <a:pt x="44" y="48"/>
                    <a:pt x="55" y="47"/>
                  </a:cubicBezTo>
                  <a:cubicBezTo>
                    <a:pt x="67" y="46"/>
                    <a:pt x="78" y="37"/>
                    <a:pt x="78" y="24"/>
                  </a:cubicBezTo>
                  <a:cubicBezTo>
                    <a:pt x="77" y="13"/>
                    <a:pt x="68" y="0"/>
                    <a:pt x="55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41"/>
            <p:cNvSpPr/>
            <p:nvPr/>
          </p:nvSpPr>
          <p:spPr>
            <a:xfrm>
              <a:off x="1820" y="3555"/>
              <a:ext cx="216" cy="149"/>
            </a:xfrm>
            <a:custGeom>
              <a:avLst/>
              <a:gdLst/>
              <a:ahLst/>
              <a:cxnLst/>
              <a:rect l="l" t="t" r="r" b="b"/>
              <a:pathLst>
                <a:path w="91" h="63" extrusionOk="0">
                  <a:moveTo>
                    <a:pt x="72" y="16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19" y="0"/>
                    <a:pt x="6" y="8"/>
                    <a:pt x="3" y="19"/>
                  </a:cubicBezTo>
                  <a:cubicBezTo>
                    <a:pt x="0" y="31"/>
                    <a:pt x="7" y="44"/>
                    <a:pt x="19" y="47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72" y="63"/>
                    <a:pt x="85" y="55"/>
                    <a:pt x="88" y="44"/>
                  </a:cubicBezTo>
                  <a:cubicBezTo>
                    <a:pt x="91" y="32"/>
                    <a:pt x="84" y="20"/>
                    <a:pt x="72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41"/>
            <p:cNvSpPr/>
            <p:nvPr/>
          </p:nvSpPr>
          <p:spPr>
            <a:xfrm>
              <a:off x="2266" y="3433"/>
              <a:ext cx="195" cy="195"/>
            </a:xfrm>
            <a:custGeom>
              <a:avLst/>
              <a:gdLst/>
              <a:ahLst/>
              <a:cxnLst/>
              <a:rect l="l" t="t" r="r" b="b"/>
              <a:pathLst>
                <a:path w="82" h="82" extrusionOk="0">
                  <a:moveTo>
                    <a:pt x="73" y="9"/>
                  </a:moveTo>
                  <a:cubicBezTo>
                    <a:pt x="64" y="1"/>
                    <a:pt x="50" y="0"/>
                    <a:pt x="41" y="9"/>
                  </a:cubicBezTo>
                  <a:cubicBezTo>
                    <a:pt x="30" y="20"/>
                    <a:pt x="20" y="30"/>
                    <a:pt x="9" y="41"/>
                  </a:cubicBezTo>
                  <a:cubicBezTo>
                    <a:pt x="0" y="49"/>
                    <a:pt x="0" y="64"/>
                    <a:pt x="9" y="73"/>
                  </a:cubicBezTo>
                  <a:cubicBezTo>
                    <a:pt x="18" y="81"/>
                    <a:pt x="32" y="82"/>
                    <a:pt x="41" y="73"/>
                  </a:cubicBezTo>
                  <a:cubicBezTo>
                    <a:pt x="52" y="62"/>
                    <a:pt x="62" y="52"/>
                    <a:pt x="73" y="41"/>
                  </a:cubicBezTo>
                  <a:cubicBezTo>
                    <a:pt x="81" y="33"/>
                    <a:pt x="82" y="17"/>
                    <a:pt x="73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41"/>
            <p:cNvSpPr/>
            <p:nvPr/>
          </p:nvSpPr>
          <p:spPr>
            <a:xfrm>
              <a:off x="2375" y="3044"/>
              <a:ext cx="155" cy="209"/>
            </a:xfrm>
            <a:custGeom>
              <a:avLst/>
              <a:gdLst/>
              <a:ahLst/>
              <a:cxnLst/>
              <a:rect l="l" t="t" r="r" b="b"/>
              <a:pathLst>
                <a:path w="65" h="88" extrusionOk="0">
                  <a:moveTo>
                    <a:pt x="61" y="56"/>
                  </a:moveTo>
                  <a:cubicBezTo>
                    <a:pt x="57" y="44"/>
                    <a:pt x="53" y="32"/>
                    <a:pt x="48" y="20"/>
                  </a:cubicBezTo>
                  <a:cubicBezTo>
                    <a:pt x="44" y="9"/>
                    <a:pt x="33" y="0"/>
                    <a:pt x="20" y="4"/>
                  </a:cubicBezTo>
                  <a:cubicBezTo>
                    <a:pt x="9" y="8"/>
                    <a:pt x="0" y="20"/>
                    <a:pt x="4" y="32"/>
                  </a:cubicBezTo>
                  <a:cubicBezTo>
                    <a:pt x="9" y="44"/>
                    <a:pt x="13" y="56"/>
                    <a:pt x="17" y="68"/>
                  </a:cubicBezTo>
                  <a:cubicBezTo>
                    <a:pt x="21" y="79"/>
                    <a:pt x="33" y="88"/>
                    <a:pt x="45" y="84"/>
                  </a:cubicBezTo>
                  <a:cubicBezTo>
                    <a:pt x="56" y="80"/>
                    <a:pt x="65" y="68"/>
                    <a:pt x="61" y="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41"/>
            <p:cNvSpPr/>
            <p:nvPr/>
          </p:nvSpPr>
          <p:spPr>
            <a:xfrm>
              <a:off x="2169" y="2935"/>
              <a:ext cx="154" cy="206"/>
            </a:xfrm>
            <a:custGeom>
              <a:avLst/>
              <a:gdLst/>
              <a:ahLst/>
              <a:cxnLst/>
              <a:rect l="l" t="t" r="r" b="b"/>
              <a:pathLst>
                <a:path w="65" h="87" extrusionOk="0">
                  <a:moveTo>
                    <a:pt x="60" y="50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40" y="4"/>
                    <a:pt x="23" y="0"/>
                    <a:pt x="13" y="7"/>
                  </a:cubicBezTo>
                  <a:cubicBezTo>
                    <a:pt x="2" y="14"/>
                    <a:pt x="0" y="26"/>
                    <a:pt x="5" y="38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5" y="83"/>
                    <a:pt x="42" y="87"/>
                    <a:pt x="52" y="81"/>
                  </a:cubicBezTo>
                  <a:cubicBezTo>
                    <a:pt x="63" y="73"/>
                    <a:pt x="65" y="61"/>
                    <a:pt x="60" y="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41"/>
            <p:cNvSpPr/>
            <p:nvPr/>
          </p:nvSpPr>
          <p:spPr>
            <a:xfrm>
              <a:off x="1974" y="2787"/>
              <a:ext cx="204" cy="183"/>
            </a:xfrm>
            <a:custGeom>
              <a:avLst/>
              <a:gdLst/>
              <a:ahLst/>
              <a:cxnLst/>
              <a:rect l="l" t="t" r="r" b="b"/>
              <a:pathLst>
                <a:path w="86" h="77" extrusionOk="0">
                  <a:moveTo>
                    <a:pt x="79" y="16"/>
                  </a:moveTo>
                  <a:cubicBezTo>
                    <a:pt x="73" y="6"/>
                    <a:pt x="58" y="0"/>
                    <a:pt x="48" y="7"/>
                  </a:cubicBezTo>
                  <a:cubicBezTo>
                    <a:pt x="37" y="15"/>
                    <a:pt x="26" y="23"/>
                    <a:pt x="15" y="31"/>
                  </a:cubicBezTo>
                  <a:cubicBezTo>
                    <a:pt x="5" y="38"/>
                    <a:pt x="0" y="51"/>
                    <a:pt x="7" y="62"/>
                  </a:cubicBezTo>
                  <a:cubicBezTo>
                    <a:pt x="13" y="72"/>
                    <a:pt x="27" y="77"/>
                    <a:pt x="38" y="70"/>
                  </a:cubicBezTo>
                  <a:cubicBezTo>
                    <a:pt x="49" y="62"/>
                    <a:pt x="60" y="55"/>
                    <a:pt x="71" y="47"/>
                  </a:cubicBezTo>
                  <a:cubicBezTo>
                    <a:pt x="81" y="40"/>
                    <a:pt x="86" y="27"/>
                    <a:pt x="79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41"/>
            <p:cNvSpPr/>
            <p:nvPr/>
          </p:nvSpPr>
          <p:spPr>
            <a:xfrm>
              <a:off x="1907" y="2519"/>
              <a:ext cx="117" cy="181"/>
            </a:xfrm>
            <a:custGeom>
              <a:avLst/>
              <a:gdLst/>
              <a:ahLst/>
              <a:cxnLst/>
              <a:rect l="l" t="t" r="r" b="b"/>
              <a:pathLst>
                <a:path w="49" h="76" extrusionOk="0">
                  <a:moveTo>
                    <a:pt x="46" y="23"/>
                  </a:moveTo>
                  <a:cubicBezTo>
                    <a:pt x="45" y="11"/>
                    <a:pt x="36" y="0"/>
                    <a:pt x="24" y="0"/>
                  </a:cubicBezTo>
                  <a:cubicBezTo>
                    <a:pt x="12" y="1"/>
                    <a:pt x="0" y="10"/>
                    <a:pt x="1" y="23"/>
                  </a:cubicBezTo>
                  <a:cubicBezTo>
                    <a:pt x="2" y="33"/>
                    <a:pt x="2" y="43"/>
                    <a:pt x="3" y="53"/>
                  </a:cubicBezTo>
                  <a:cubicBezTo>
                    <a:pt x="4" y="65"/>
                    <a:pt x="13" y="76"/>
                    <a:pt x="26" y="76"/>
                  </a:cubicBezTo>
                  <a:cubicBezTo>
                    <a:pt x="37" y="75"/>
                    <a:pt x="49" y="66"/>
                    <a:pt x="48" y="53"/>
                  </a:cubicBezTo>
                  <a:cubicBezTo>
                    <a:pt x="48" y="43"/>
                    <a:pt x="47" y="33"/>
                    <a:pt x="46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41"/>
            <p:cNvSpPr/>
            <p:nvPr/>
          </p:nvSpPr>
          <p:spPr>
            <a:xfrm>
              <a:off x="2197" y="2631"/>
              <a:ext cx="181" cy="175"/>
            </a:xfrm>
            <a:custGeom>
              <a:avLst/>
              <a:gdLst/>
              <a:ahLst/>
              <a:cxnLst/>
              <a:rect l="l" t="t" r="r" b="b"/>
              <a:pathLst>
                <a:path w="76" h="74" extrusionOk="0">
                  <a:moveTo>
                    <a:pt x="68" y="39"/>
                  </a:moveTo>
                  <a:cubicBezTo>
                    <a:pt x="61" y="30"/>
                    <a:pt x="54" y="21"/>
                    <a:pt x="47" y="12"/>
                  </a:cubicBezTo>
                  <a:cubicBezTo>
                    <a:pt x="44" y="7"/>
                    <a:pt x="40" y="4"/>
                    <a:pt x="34" y="2"/>
                  </a:cubicBezTo>
                  <a:cubicBezTo>
                    <a:pt x="28" y="0"/>
                    <a:pt x="21" y="1"/>
                    <a:pt x="16" y="4"/>
                  </a:cubicBezTo>
                  <a:cubicBezTo>
                    <a:pt x="7" y="10"/>
                    <a:pt x="0" y="25"/>
                    <a:pt x="8" y="35"/>
                  </a:cubicBezTo>
                  <a:cubicBezTo>
                    <a:pt x="15" y="44"/>
                    <a:pt x="22" y="53"/>
                    <a:pt x="29" y="62"/>
                  </a:cubicBezTo>
                  <a:cubicBezTo>
                    <a:pt x="32" y="67"/>
                    <a:pt x="36" y="71"/>
                    <a:pt x="42" y="73"/>
                  </a:cubicBezTo>
                  <a:cubicBezTo>
                    <a:pt x="48" y="74"/>
                    <a:pt x="55" y="73"/>
                    <a:pt x="60" y="70"/>
                  </a:cubicBezTo>
                  <a:cubicBezTo>
                    <a:pt x="69" y="64"/>
                    <a:pt x="76" y="49"/>
                    <a:pt x="68" y="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41"/>
            <p:cNvSpPr/>
            <p:nvPr/>
          </p:nvSpPr>
          <p:spPr>
            <a:xfrm>
              <a:off x="2128" y="2374"/>
              <a:ext cx="150" cy="176"/>
            </a:xfrm>
            <a:custGeom>
              <a:avLst/>
              <a:gdLst/>
              <a:ahLst/>
              <a:cxnLst/>
              <a:rect l="l" t="t" r="r" b="b"/>
              <a:pathLst>
                <a:path w="63" h="74" extrusionOk="0">
                  <a:moveTo>
                    <a:pt x="56" y="10"/>
                  </a:moveTo>
                  <a:cubicBezTo>
                    <a:pt x="48" y="2"/>
                    <a:pt x="32" y="0"/>
                    <a:pt x="24" y="10"/>
                  </a:cubicBezTo>
                  <a:cubicBezTo>
                    <a:pt x="18" y="17"/>
                    <a:pt x="13" y="25"/>
                    <a:pt x="7" y="32"/>
                  </a:cubicBezTo>
                  <a:cubicBezTo>
                    <a:pt x="3" y="37"/>
                    <a:pt x="0" y="41"/>
                    <a:pt x="0" y="48"/>
                  </a:cubicBezTo>
                  <a:cubicBezTo>
                    <a:pt x="0" y="54"/>
                    <a:pt x="3" y="60"/>
                    <a:pt x="7" y="64"/>
                  </a:cubicBezTo>
                  <a:cubicBezTo>
                    <a:pt x="15" y="71"/>
                    <a:pt x="31" y="74"/>
                    <a:pt x="39" y="64"/>
                  </a:cubicBezTo>
                  <a:cubicBezTo>
                    <a:pt x="45" y="57"/>
                    <a:pt x="50" y="49"/>
                    <a:pt x="56" y="42"/>
                  </a:cubicBezTo>
                  <a:cubicBezTo>
                    <a:pt x="60" y="37"/>
                    <a:pt x="63" y="32"/>
                    <a:pt x="63" y="26"/>
                  </a:cubicBezTo>
                  <a:cubicBezTo>
                    <a:pt x="63" y="20"/>
                    <a:pt x="60" y="14"/>
                    <a:pt x="56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41"/>
            <p:cNvSpPr/>
            <p:nvPr/>
          </p:nvSpPr>
          <p:spPr>
            <a:xfrm>
              <a:off x="2216" y="2103"/>
              <a:ext cx="162" cy="207"/>
            </a:xfrm>
            <a:custGeom>
              <a:avLst/>
              <a:gdLst/>
              <a:ahLst/>
              <a:cxnLst/>
              <a:rect l="l" t="t" r="r" b="b"/>
              <a:pathLst>
                <a:path w="68" h="87" extrusionOk="0">
                  <a:moveTo>
                    <a:pt x="63" y="55"/>
                  </a:moveTo>
                  <a:cubicBezTo>
                    <a:pt x="58" y="43"/>
                    <a:pt x="54" y="31"/>
                    <a:pt x="49" y="20"/>
                  </a:cubicBezTo>
                  <a:cubicBezTo>
                    <a:pt x="44" y="9"/>
                    <a:pt x="34" y="0"/>
                    <a:pt x="21" y="4"/>
                  </a:cubicBezTo>
                  <a:cubicBezTo>
                    <a:pt x="10" y="7"/>
                    <a:pt x="0" y="20"/>
                    <a:pt x="5" y="32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4" y="78"/>
                    <a:pt x="35" y="87"/>
                    <a:pt x="47" y="83"/>
                  </a:cubicBezTo>
                  <a:cubicBezTo>
                    <a:pt x="58" y="79"/>
                    <a:pt x="68" y="66"/>
                    <a:pt x="63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41"/>
            <p:cNvSpPr/>
            <p:nvPr/>
          </p:nvSpPr>
          <p:spPr>
            <a:xfrm>
              <a:off x="2418" y="2341"/>
              <a:ext cx="176" cy="178"/>
            </a:xfrm>
            <a:custGeom>
              <a:avLst/>
              <a:gdLst/>
              <a:ahLst/>
              <a:cxnLst/>
              <a:rect l="l" t="t" r="r" b="b"/>
              <a:pathLst>
                <a:path w="74" h="75" extrusionOk="0">
                  <a:moveTo>
                    <a:pt x="65" y="9"/>
                  </a:moveTo>
                  <a:cubicBezTo>
                    <a:pt x="56" y="1"/>
                    <a:pt x="41" y="0"/>
                    <a:pt x="33" y="9"/>
                  </a:cubicBezTo>
                  <a:cubicBezTo>
                    <a:pt x="25" y="17"/>
                    <a:pt x="17" y="26"/>
                    <a:pt x="9" y="34"/>
                  </a:cubicBezTo>
                  <a:cubicBezTo>
                    <a:pt x="1" y="43"/>
                    <a:pt x="0" y="58"/>
                    <a:pt x="9" y="66"/>
                  </a:cubicBezTo>
                  <a:cubicBezTo>
                    <a:pt x="18" y="74"/>
                    <a:pt x="32" y="75"/>
                    <a:pt x="41" y="66"/>
                  </a:cubicBezTo>
                  <a:cubicBezTo>
                    <a:pt x="49" y="58"/>
                    <a:pt x="57" y="50"/>
                    <a:pt x="65" y="41"/>
                  </a:cubicBezTo>
                  <a:cubicBezTo>
                    <a:pt x="73" y="33"/>
                    <a:pt x="74" y="18"/>
                    <a:pt x="65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41"/>
            <p:cNvSpPr/>
            <p:nvPr/>
          </p:nvSpPr>
          <p:spPr>
            <a:xfrm>
              <a:off x="2501" y="2092"/>
              <a:ext cx="190" cy="154"/>
            </a:xfrm>
            <a:custGeom>
              <a:avLst/>
              <a:gdLst/>
              <a:ahLst/>
              <a:cxnLst/>
              <a:rect l="l" t="t" r="r" b="b"/>
              <a:pathLst>
                <a:path w="80" h="65" extrusionOk="0">
                  <a:moveTo>
                    <a:pt x="61" y="17"/>
                  </a:moveTo>
                  <a:cubicBezTo>
                    <a:pt x="51" y="13"/>
                    <a:pt x="41" y="9"/>
                    <a:pt x="31" y="4"/>
                  </a:cubicBezTo>
                  <a:cubicBezTo>
                    <a:pt x="20" y="0"/>
                    <a:pt x="6" y="9"/>
                    <a:pt x="3" y="20"/>
                  </a:cubicBezTo>
                  <a:cubicBezTo>
                    <a:pt x="0" y="34"/>
                    <a:pt x="7" y="43"/>
                    <a:pt x="19" y="48"/>
                  </a:cubicBezTo>
                  <a:cubicBezTo>
                    <a:pt x="29" y="52"/>
                    <a:pt x="39" y="57"/>
                    <a:pt x="49" y="61"/>
                  </a:cubicBezTo>
                  <a:cubicBezTo>
                    <a:pt x="60" y="65"/>
                    <a:pt x="74" y="56"/>
                    <a:pt x="77" y="45"/>
                  </a:cubicBezTo>
                  <a:cubicBezTo>
                    <a:pt x="80" y="32"/>
                    <a:pt x="73" y="22"/>
                    <a:pt x="61" y="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41"/>
            <p:cNvSpPr/>
            <p:nvPr/>
          </p:nvSpPr>
          <p:spPr>
            <a:xfrm>
              <a:off x="2518" y="1776"/>
              <a:ext cx="157" cy="159"/>
            </a:xfrm>
            <a:custGeom>
              <a:avLst/>
              <a:gdLst/>
              <a:ahLst/>
              <a:cxnLst/>
              <a:rect l="l" t="t" r="r" b="b"/>
              <a:pathLst>
                <a:path w="66" h="67" extrusionOk="0">
                  <a:moveTo>
                    <a:pt x="57" y="26"/>
                  </a:moveTo>
                  <a:cubicBezTo>
                    <a:pt x="52" y="20"/>
                    <a:pt x="46" y="14"/>
                    <a:pt x="41" y="9"/>
                  </a:cubicBezTo>
                  <a:cubicBezTo>
                    <a:pt x="33" y="0"/>
                    <a:pt x="17" y="0"/>
                    <a:pt x="9" y="9"/>
                  </a:cubicBezTo>
                  <a:cubicBezTo>
                    <a:pt x="0" y="18"/>
                    <a:pt x="1" y="31"/>
                    <a:pt x="9" y="41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33" y="67"/>
                    <a:pt x="49" y="67"/>
                    <a:pt x="57" y="58"/>
                  </a:cubicBezTo>
                  <a:cubicBezTo>
                    <a:pt x="66" y="49"/>
                    <a:pt x="65" y="35"/>
                    <a:pt x="57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41"/>
            <p:cNvSpPr/>
            <p:nvPr/>
          </p:nvSpPr>
          <p:spPr>
            <a:xfrm>
              <a:off x="2701" y="2227"/>
              <a:ext cx="131" cy="195"/>
            </a:xfrm>
            <a:custGeom>
              <a:avLst/>
              <a:gdLst/>
              <a:ahLst/>
              <a:cxnLst/>
              <a:rect l="l" t="t" r="r" b="b"/>
              <a:pathLst>
                <a:path w="55" h="82" extrusionOk="0">
                  <a:moveTo>
                    <a:pt x="37" y="3"/>
                  </a:moveTo>
                  <a:cubicBezTo>
                    <a:pt x="26" y="0"/>
                    <a:pt x="11" y="6"/>
                    <a:pt x="9" y="18"/>
                  </a:cubicBezTo>
                  <a:cubicBezTo>
                    <a:pt x="7" y="30"/>
                    <a:pt x="5" y="41"/>
                    <a:pt x="2" y="52"/>
                  </a:cubicBezTo>
                  <a:cubicBezTo>
                    <a:pt x="0" y="63"/>
                    <a:pt x="6" y="77"/>
                    <a:pt x="18" y="80"/>
                  </a:cubicBezTo>
                  <a:cubicBezTo>
                    <a:pt x="30" y="82"/>
                    <a:pt x="44" y="76"/>
                    <a:pt x="46" y="64"/>
                  </a:cubicBezTo>
                  <a:cubicBezTo>
                    <a:pt x="48" y="53"/>
                    <a:pt x="51" y="42"/>
                    <a:pt x="53" y="31"/>
                  </a:cubicBezTo>
                  <a:cubicBezTo>
                    <a:pt x="55" y="19"/>
                    <a:pt x="49" y="5"/>
                    <a:pt x="37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41"/>
            <p:cNvSpPr/>
            <p:nvPr/>
          </p:nvSpPr>
          <p:spPr>
            <a:xfrm>
              <a:off x="2741" y="2082"/>
              <a:ext cx="171" cy="145"/>
            </a:xfrm>
            <a:custGeom>
              <a:avLst/>
              <a:gdLst/>
              <a:ahLst/>
              <a:cxnLst/>
              <a:rect l="l" t="t" r="r" b="b"/>
              <a:pathLst>
                <a:path w="72" h="61" extrusionOk="0">
                  <a:moveTo>
                    <a:pt x="59" y="16"/>
                  </a:moveTo>
                  <a:cubicBezTo>
                    <a:pt x="51" y="13"/>
                    <a:pt x="44" y="9"/>
                    <a:pt x="37" y="5"/>
                  </a:cubicBezTo>
                  <a:cubicBezTo>
                    <a:pt x="26" y="0"/>
                    <a:pt x="12" y="2"/>
                    <a:pt x="6" y="14"/>
                  </a:cubicBezTo>
                  <a:cubicBezTo>
                    <a:pt x="0" y="24"/>
                    <a:pt x="2" y="39"/>
                    <a:pt x="14" y="45"/>
                  </a:cubicBezTo>
                  <a:cubicBezTo>
                    <a:pt x="21" y="48"/>
                    <a:pt x="28" y="52"/>
                    <a:pt x="36" y="56"/>
                  </a:cubicBezTo>
                  <a:cubicBezTo>
                    <a:pt x="46" y="61"/>
                    <a:pt x="61" y="59"/>
                    <a:pt x="67" y="48"/>
                  </a:cubicBezTo>
                  <a:cubicBezTo>
                    <a:pt x="72" y="37"/>
                    <a:pt x="70" y="22"/>
                    <a:pt x="59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41"/>
            <p:cNvSpPr/>
            <p:nvPr/>
          </p:nvSpPr>
          <p:spPr>
            <a:xfrm>
              <a:off x="2739" y="1880"/>
              <a:ext cx="145" cy="155"/>
            </a:xfrm>
            <a:custGeom>
              <a:avLst/>
              <a:gdLst/>
              <a:ahLst/>
              <a:cxnLst/>
              <a:rect l="l" t="t" r="r" b="b"/>
              <a:pathLst>
                <a:path w="61" h="65" extrusionOk="0">
                  <a:moveTo>
                    <a:pt x="57" y="31"/>
                  </a:moveTo>
                  <a:cubicBezTo>
                    <a:pt x="52" y="24"/>
                    <a:pt x="48" y="18"/>
                    <a:pt x="43" y="12"/>
                  </a:cubicBezTo>
                  <a:cubicBezTo>
                    <a:pt x="39" y="7"/>
                    <a:pt x="35" y="3"/>
                    <a:pt x="29" y="1"/>
                  </a:cubicBezTo>
                  <a:cubicBezTo>
                    <a:pt x="24" y="0"/>
                    <a:pt x="17" y="0"/>
                    <a:pt x="12" y="4"/>
                  </a:cubicBezTo>
                  <a:cubicBezTo>
                    <a:pt x="7" y="7"/>
                    <a:pt x="3" y="11"/>
                    <a:pt x="1" y="17"/>
                  </a:cubicBezTo>
                  <a:cubicBezTo>
                    <a:pt x="0" y="23"/>
                    <a:pt x="0" y="30"/>
                    <a:pt x="4" y="35"/>
                  </a:cubicBezTo>
                  <a:cubicBezTo>
                    <a:pt x="8" y="41"/>
                    <a:pt x="13" y="47"/>
                    <a:pt x="18" y="53"/>
                  </a:cubicBezTo>
                  <a:cubicBezTo>
                    <a:pt x="22" y="58"/>
                    <a:pt x="25" y="62"/>
                    <a:pt x="31" y="64"/>
                  </a:cubicBezTo>
                  <a:cubicBezTo>
                    <a:pt x="37" y="65"/>
                    <a:pt x="44" y="65"/>
                    <a:pt x="49" y="62"/>
                  </a:cubicBezTo>
                  <a:cubicBezTo>
                    <a:pt x="54" y="59"/>
                    <a:pt x="58" y="54"/>
                    <a:pt x="59" y="48"/>
                  </a:cubicBezTo>
                  <a:cubicBezTo>
                    <a:pt x="61" y="43"/>
                    <a:pt x="61" y="35"/>
                    <a:pt x="57" y="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1506" y="2263"/>
              <a:ext cx="204" cy="147"/>
            </a:xfrm>
            <a:custGeom>
              <a:avLst/>
              <a:gdLst/>
              <a:ahLst/>
              <a:cxnLst/>
              <a:rect l="l" t="t" r="r" b="b"/>
              <a:pathLst>
                <a:path w="86" h="62" extrusionOk="0">
                  <a:moveTo>
                    <a:pt x="67" y="15"/>
                  </a:moveTo>
                  <a:cubicBezTo>
                    <a:pt x="55" y="11"/>
                    <a:pt x="43" y="7"/>
                    <a:pt x="31" y="3"/>
                  </a:cubicBezTo>
                  <a:cubicBezTo>
                    <a:pt x="20" y="0"/>
                    <a:pt x="6" y="8"/>
                    <a:pt x="3" y="19"/>
                  </a:cubicBezTo>
                  <a:cubicBezTo>
                    <a:pt x="0" y="32"/>
                    <a:pt x="7" y="44"/>
                    <a:pt x="19" y="47"/>
                  </a:cubicBezTo>
                  <a:cubicBezTo>
                    <a:pt x="31" y="51"/>
                    <a:pt x="43" y="55"/>
                    <a:pt x="55" y="58"/>
                  </a:cubicBezTo>
                  <a:cubicBezTo>
                    <a:pt x="67" y="62"/>
                    <a:pt x="81" y="54"/>
                    <a:pt x="83" y="43"/>
                  </a:cubicBezTo>
                  <a:cubicBezTo>
                    <a:pt x="86" y="30"/>
                    <a:pt x="80" y="18"/>
                    <a:pt x="67" y="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41"/>
            <p:cNvSpPr/>
            <p:nvPr/>
          </p:nvSpPr>
          <p:spPr>
            <a:xfrm>
              <a:off x="1869" y="2308"/>
              <a:ext cx="264" cy="171"/>
            </a:xfrm>
            <a:custGeom>
              <a:avLst/>
              <a:gdLst/>
              <a:ahLst/>
              <a:cxnLst/>
              <a:rect l="l" t="t" r="r" b="b"/>
              <a:pathLst>
                <a:path w="111" h="72" extrusionOk="0">
                  <a:moveTo>
                    <a:pt x="71" y="8"/>
                  </a:moveTo>
                  <a:cubicBezTo>
                    <a:pt x="57" y="12"/>
                    <a:pt x="43" y="16"/>
                    <a:pt x="29" y="20"/>
                  </a:cubicBezTo>
                  <a:cubicBezTo>
                    <a:pt x="0" y="28"/>
                    <a:pt x="12" y="72"/>
                    <a:pt x="41" y="64"/>
                  </a:cubicBezTo>
                  <a:cubicBezTo>
                    <a:pt x="55" y="60"/>
                    <a:pt x="69" y="56"/>
                    <a:pt x="83" y="52"/>
                  </a:cubicBezTo>
                  <a:cubicBezTo>
                    <a:pt x="111" y="44"/>
                    <a:pt x="99" y="0"/>
                    <a:pt x="71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41"/>
            <p:cNvSpPr/>
            <p:nvPr/>
          </p:nvSpPr>
          <p:spPr>
            <a:xfrm>
              <a:off x="1777" y="3680"/>
              <a:ext cx="366" cy="65"/>
            </a:xfrm>
            <a:custGeom>
              <a:avLst/>
              <a:gdLst/>
              <a:ahLst/>
              <a:cxnLst/>
              <a:rect l="l" t="t" r="r" b="b"/>
              <a:pathLst>
                <a:path w="154" h="27" extrusionOk="0">
                  <a:moveTo>
                    <a:pt x="149" y="11"/>
                  </a:moveTo>
                  <a:cubicBezTo>
                    <a:pt x="101" y="22"/>
                    <a:pt x="51" y="18"/>
                    <a:pt x="5" y="2"/>
                  </a:cubicBezTo>
                  <a:cubicBezTo>
                    <a:pt x="2" y="0"/>
                    <a:pt x="0" y="6"/>
                    <a:pt x="4" y="7"/>
                  </a:cubicBezTo>
                  <a:cubicBezTo>
                    <a:pt x="50" y="24"/>
                    <a:pt x="102" y="27"/>
                    <a:pt x="150" y="17"/>
                  </a:cubicBezTo>
                  <a:cubicBezTo>
                    <a:pt x="154" y="16"/>
                    <a:pt x="152" y="11"/>
                    <a:pt x="149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2188" y="3538"/>
              <a:ext cx="313" cy="171"/>
            </a:xfrm>
            <a:custGeom>
              <a:avLst/>
              <a:gdLst/>
              <a:ahLst/>
              <a:cxnLst/>
              <a:rect l="l" t="t" r="r" b="b"/>
              <a:pathLst>
                <a:path w="132" h="72" extrusionOk="0">
                  <a:moveTo>
                    <a:pt x="125" y="2"/>
                  </a:moveTo>
                  <a:cubicBezTo>
                    <a:pt x="91" y="34"/>
                    <a:pt x="49" y="56"/>
                    <a:pt x="3" y="66"/>
                  </a:cubicBezTo>
                  <a:cubicBezTo>
                    <a:pt x="0" y="67"/>
                    <a:pt x="1" y="72"/>
                    <a:pt x="5" y="71"/>
                  </a:cubicBezTo>
                  <a:cubicBezTo>
                    <a:pt x="51" y="61"/>
                    <a:pt x="94" y="38"/>
                    <a:pt x="129" y="6"/>
                  </a:cubicBezTo>
                  <a:cubicBezTo>
                    <a:pt x="132" y="4"/>
                    <a:pt x="128" y="0"/>
                    <a:pt x="125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41"/>
            <p:cNvSpPr/>
            <p:nvPr/>
          </p:nvSpPr>
          <p:spPr>
            <a:xfrm>
              <a:off x="1387" y="2825"/>
              <a:ext cx="744" cy="369"/>
            </a:xfrm>
            <a:custGeom>
              <a:avLst/>
              <a:gdLst/>
              <a:ahLst/>
              <a:cxnLst/>
              <a:rect l="l" t="t" r="r" b="b"/>
              <a:pathLst>
                <a:path w="313" h="155" extrusionOk="0">
                  <a:moveTo>
                    <a:pt x="308" y="1"/>
                  </a:moveTo>
                  <a:cubicBezTo>
                    <a:pt x="265" y="12"/>
                    <a:pt x="223" y="27"/>
                    <a:pt x="183" y="44"/>
                  </a:cubicBezTo>
                  <a:cubicBezTo>
                    <a:pt x="142" y="62"/>
                    <a:pt x="103" y="82"/>
                    <a:pt x="65" y="106"/>
                  </a:cubicBezTo>
                  <a:cubicBezTo>
                    <a:pt x="44" y="119"/>
                    <a:pt x="23" y="133"/>
                    <a:pt x="3" y="147"/>
                  </a:cubicBezTo>
                  <a:cubicBezTo>
                    <a:pt x="0" y="150"/>
                    <a:pt x="3" y="155"/>
                    <a:pt x="6" y="152"/>
                  </a:cubicBezTo>
                  <a:cubicBezTo>
                    <a:pt x="41" y="126"/>
                    <a:pt x="78" y="103"/>
                    <a:pt x="117" y="82"/>
                  </a:cubicBezTo>
                  <a:cubicBezTo>
                    <a:pt x="156" y="61"/>
                    <a:pt x="197" y="43"/>
                    <a:pt x="238" y="28"/>
                  </a:cubicBezTo>
                  <a:cubicBezTo>
                    <a:pt x="262" y="20"/>
                    <a:pt x="285" y="13"/>
                    <a:pt x="309" y="6"/>
                  </a:cubicBezTo>
                  <a:cubicBezTo>
                    <a:pt x="313" y="5"/>
                    <a:pt x="311" y="0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41"/>
            <p:cNvSpPr/>
            <p:nvPr/>
          </p:nvSpPr>
          <p:spPr>
            <a:xfrm>
              <a:off x="1539" y="3042"/>
              <a:ext cx="444" cy="128"/>
            </a:xfrm>
            <a:custGeom>
              <a:avLst/>
              <a:gdLst/>
              <a:ahLst/>
              <a:cxnLst/>
              <a:rect l="l" t="t" r="r" b="b"/>
              <a:pathLst>
                <a:path w="187" h="54" extrusionOk="0">
                  <a:moveTo>
                    <a:pt x="182" y="1"/>
                  </a:moveTo>
                  <a:cubicBezTo>
                    <a:pt x="136" y="13"/>
                    <a:pt x="89" y="25"/>
                    <a:pt x="43" y="37"/>
                  </a:cubicBezTo>
                  <a:cubicBezTo>
                    <a:pt x="30" y="40"/>
                    <a:pt x="16" y="44"/>
                    <a:pt x="3" y="47"/>
                  </a:cubicBezTo>
                  <a:cubicBezTo>
                    <a:pt x="0" y="48"/>
                    <a:pt x="1" y="54"/>
                    <a:pt x="5" y="53"/>
                  </a:cubicBezTo>
                  <a:cubicBezTo>
                    <a:pt x="51" y="41"/>
                    <a:pt x="97" y="29"/>
                    <a:pt x="144" y="17"/>
                  </a:cubicBezTo>
                  <a:cubicBezTo>
                    <a:pt x="157" y="13"/>
                    <a:pt x="170" y="10"/>
                    <a:pt x="184" y="7"/>
                  </a:cubicBezTo>
                  <a:cubicBezTo>
                    <a:pt x="187" y="6"/>
                    <a:pt x="186" y="0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41"/>
            <p:cNvSpPr/>
            <p:nvPr/>
          </p:nvSpPr>
          <p:spPr>
            <a:xfrm>
              <a:off x="2710" y="1598"/>
              <a:ext cx="345" cy="315"/>
            </a:xfrm>
            <a:custGeom>
              <a:avLst/>
              <a:gdLst/>
              <a:ahLst/>
              <a:cxnLst/>
              <a:rect l="l" t="t" r="r" b="b"/>
              <a:pathLst>
                <a:path w="145" h="133" extrusionOk="0">
                  <a:moveTo>
                    <a:pt x="6" y="2"/>
                  </a:moveTo>
                  <a:cubicBezTo>
                    <a:pt x="49" y="25"/>
                    <a:pt x="87" y="56"/>
                    <a:pt x="119" y="94"/>
                  </a:cubicBezTo>
                  <a:cubicBezTo>
                    <a:pt x="127" y="105"/>
                    <a:pt x="136" y="116"/>
                    <a:pt x="143" y="127"/>
                  </a:cubicBezTo>
                  <a:cubicBezTo>
                    <a:pt x="145" y="130"/>
                    <a:pt x="140" y="133"/>
                    <a:pt x="138" y="130"/>
                  </a:cubicBezTo>
                  <a:cubicBezTo>
                    <a:pt x="112" y="90"/>
                    <a:pt x="78" y="55"/>
                    <a:pt x="38" y="28"/>
                  </a:cubicBezTo>
                  <a:cubicBezTo>
                    <a:pt x="27" y="20"/>
                    <a:pt x="15" y="13"/>
                    <a:pt x="3" y="7"/>
                  </a:cubicBezTo>
                  <a:cubicBezTo>
                    <a:pt x="0" y="5"/>
                    <a:pt x="3" y="0"/>
                    <a:pt x="6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41"/>
            <p:cNvSpPr/>
            <p:nvPr/>
          </p:nvSpPr>
          <p:spPr>
            <a:xfrm>
              <a:off x="2703" y="1671"/>
              <a:ext cx="274" cy="380"/>
            </a:xfrm>
            <a:custGeom>
              <a:avLst/>
              <a:gdLst/>
              <a:ahLst/>
              <a:cxnLst/>
              <a:rect l="l" t="t" r="r" b="b"/>
              <a:pathLst>
                <a:path w="115" h="160" extrusionOk="0">
                  <a:moveTo>
                    <a:pt x="6" y="3"/>
                  </a:moveTo>
                  <a:cubicBezTo>
                    <a:pt x="41" y="37"/>
                    <a:pt x="70" y="76"/>
                    <a:pt x="94" y="118"/>
                  </a:cubicBezTo>
                  <a:cubicBezTo>
                    <a:pt x="101" y="130"/>
                    <a:pt x="108" y="142"/>
                    <a:pt x="113" y="154"/>
                  </a:cubicBezTo>
                  <a:cubicBezTo>
                    <a:pt x="115" y="158"/>
                    <a:pt x="110" y="160"/>
                    <a:pt x="109" y="157"/>
                  </a:cubicBezTo>
                  <a:cubicBezTo>
                    <a:pt x="88" y="114"/>
                    <a:pt x="61" y="73"/>
                    <a:pt x="30" y="36"/>
                  </a:cubicBezTo>
                  <a:cubicBezTo>
                    <a:pt x="21" y="26"/>
                    <a:pt x="12" y="16"/>
                    <a:pt x="2" y="7"/>
                  </a:cubicBezTo>
                  <a:cubicBezTo>
                    <a:pt x="0" y="4"/>
                    <a:pt x="4" y="0"/>
                    <a:pt x="6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41"/>
            <p:cNvSpPr/>
            <p:nvPr/>
          </p:nvSpPr>
          <p:spPr>
            <a:xfrm>
              <a:off x="1451" y="3714"/>
              <a:ext cx="366" cy="64"/>
            </a:xfrm>
            <a:custGeom>
              <a:avLst/>
              <a:gdLst/>
              <a:ahLst/>
              <a:cxnLst/>
              <a:rect l="l" t="t" r="r" b="b"/>
              <a:pathLst>
                <a:path w="154" h="27" extrusionOk="0">
                  <a:moveTo>
                    <a:pt x="5" y="11"/>
                  </a:moveTo>
                  <a:cubicBezTo>
                    <a:pt x="53" y="21"/>
                    <a:pt x="103" y="18"/>
                    <a:pt x="149" y="1"/>
                  </a:cubicBezTo>
                  <a:cubicBezTo>
                    <a:pt x="152" y="0"/>
                    <a:pt x="154" y="5"/>
                    <a:pt x="150" y="7"/>
                  </a:cubicBezTo>
                  <a:cubicBezTo>
                    <a:pt x="104" y="24"/>
                    <a:pt x="52" y="27"/>
                    <a:pt x="4" y="16"/>
                  </a:cubicBezTo>
                  <a:cubicBezTo>
                    <a:pt x="0" y="16"/>
                    <a:pt x="2" y="10"/>
                    <a:pt x="5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41"/>
            <p:cNvSpPr/>
            <p:nvPr/>
          </p:nvSpPr>
          <p:spPr>
            <a:xfrm>
              <a:off x="1092" y="3569"/>
              <a:ext cx="314" cy="173"/>
            </a:xfrm>
            <a:custGeom>
              <a:avLst/>
              <a:gdLst/>
              <a:ahLst/>
              <a:cxnLst/>
              <a:rect l="l" t="t" r="r" b="b"/>
              <a:pathLst>
                <a:path w="132" h="73" extrusionOk="0">
                  <a:moveTo>
                    <a:pt x="7" y="3"/>
                  </a:moveTo>
                  <a:cubicBezTo>
                    <a:pt x="41" y="34"/>
                    <a:pt x="83" y="56"/>
                    <a:pt x="129" y="67"/>
                  </a:cubicBezTo>
                  <a:cubicBezTo>
                    <a:pt x="132" y="67"/>
                    <a:pt x="131" y="73"/>
                    <a:pt x="127" y="72"/>
                  </a:cubicBezTo>
                  <a:cubicBezTo>
                    <a:pt x="81" y="62"/>
                    <a:pt x="38" y="39"/>
                    <a:pt x="3" y="7"/>
                  </a:cubicBezTo>
                  <a:cubicBezTo>
                    <a:pt x="0" y="4"/>
                    <a:pt x="4" y="0"/>
                    <a:pt x="7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9" name="Google Shape;1009;p41"/>
            <p:cNvCxnSpPr/>
            <p:nvPr/>
          </p:nvCxnSpPr>
          <p:spPr>
            <a:xfrm>
              <a:off x="1130" y="2626"/>
              <a:ext cx="0" cy="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1010" name="Google Shape;1010;p41"/>
            <p:cNvCxnSpPr/>
            <p:nvPr/>
          </p:nvCxnSpPr>
          <p:spPr>
            <a:xfrm>
              <a:off x="1130" y="2626"/>
              <a:ext cx="0" cy="0"/>
            </a:xfrm>
            <a:prstGeom prst="straightConnector1">
              <a:avLst/>
            </a:prstGeom>
            <a:noFill/>
            <a:ln>
              <a:noFill/>
            </a:ln>
          </p:spPr>
        </p:cxnSp>
        <p:sp>
          <p:nvSpPr>
            <p:cNvPr id="1011" name="Google Shape;1011;p41"/>
            <p:cNvSpPr/>
            <p:nvPr/>
          </p:nvSpPr>
          <p:spPr>
            <a:xfrm>
              <a:off x="1703" y="2037"/>
              <a:ext cx="399" cy="185"/>
            </a:xfrm>
            <a:custGeom>
              <a:avLst/>
              <a:gdLst/>
              <a:ahLst/>
              <a:cxnLst/>
              <a:rect l="l" t="t" r="r" b="b"/>
              <a:pathLst>
                <a:path w="108" h="50" extrusionOk="0">
                  <a:moveTo>
                    <a:pt x="2" y="17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63" y="50"/>
                    <a:pt x="108" y="23"/>
                  </a:cubicBezTo>
                  <a:cubicBezTo>
                    <a:pt x="94" y="0"/>
                    <a:pt x="94" y="0"/>
                    <a:pt x="94" y="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7C44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41"/>
            <p:cNvSpPr/>
            <p:nvPr/>
          </p:nvSpPr>
          <p:spPr>
            <a:xfrm>
              <a:off x="869" y="873"/>
              <a:ext cx="1758" cy="1283"/>
            </a:xfrm>
            <a:custGeom>
              <a:avLst/>
              <a:gdLst/>
              <a:ahLst/>
              <a:cxnLst/>
              <a:rect l="l" t="t" r="r" b="b"/>
              <a:pathLst>
                <a:path w="740" h="540" extrusionOk="0">
                  <a:moveTo>
                    <a:pt x="670" y="312"/>
                  </a:moveTo>
                  <a:cubicBezTo>
                    <a:pt x="664" y="314"/>
                    <a:pt x="658" y="316"/>
                    <a:pt x="653" y="317"/>
                  </a:cubicBezTo>
                  <a:cubicBezTo>
                    <a:pt x="654" y="440"/>
                    <a:pt x="547" y="495"/>
                    <a:pt x="411" y="517"/>
                  </a:cubicBezTo>
                  <a:cubicBezTo>
                    <a:pt x="274" y="540"/>
                    <a:pt x="155" y="521"/>
                    <a:pt x="118" y="403"/>
                  </a:cubicBezTo>
                  <a:cubicBezTo>
                    <a:pt x="76" y="409"/>
                    <a:pt x="34" y="384"/>
                    <a:pt x="19" y="341"/>
                  </a:cubicBezTo>
                  <a:cubicBezTo>
                    <a:pt x="0" y="293"/>
                    <a:pt x="24" y="239"/>
                    <a:pt x="71" y="221"/>
                  </a:cubicBezTo>
                  <a:cubicBezTo>
                    <a:pt x="87" y="215"/>
                    <a:pt x="105" y="214"/>
                    <a:pt x="122" y="218"/>
                  </a:cubicBezTo>
                  <a:cubicBezTo>
                    <a:pt x="154" y="118"/>
                    <a:pt x="229" y="32"/>
                    <a:pt x="330" y="16"/>
                  </a:cubicBezTo>
                  <a:cubicBezTo>
                    <a:pt x="429" y="0"/>
                    <a:pt x="528" y="57"/>
                    <a:pt x="590" y="141"/>
                  </a:cubicBezTo>
                  <a:cubicBezTo>
                    <a:pt x="594" y="139"/>
                    <a:pt x="599" y="137"/>
                    <a:pt x="603" y="135"/>
                  </a:cubicBezTo>
                  <a:cubicBezTo>
                    <a:pt x="650" y="117"/>
                    <a:pt x="703" y="143"/>
                    <a:pt x="722" y="192"/>
                  </a:cubicBezTo>
                  <a:cubicBezTo>
                    <a:pt x="740" y="241"/>
                    <a:pt x="717" y="295"/>
                    <a:pt x="670" y="312"/>
                  </a:cubicBezTo>
                  <a:close/>
                </a:path>
              </a:pathLst>
            </a:custGeom>
            <a:solidFill>
              <a:srgbClr val="B165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41"/>
            <p:cNvSpPr/>
            <p:nvPr/>
          </p:nvSpPr>
          <p:spPr>
            <a:xfrm>
              <a:off x="1109" y="1659"/>
              <a:ext cx="266" cy="428"/>
            </a:xfrm>
            <a:custGeom>
              <a:avLst/>
              <a:gdLst/>
              <a:ahLst/>
              <a:cxnLst/>
              <a:rect l="l" t="t" r="r" b="b"/>
              <a:pathLst>
                <a:path w="112" h="180" extrusionOk="0">
                  <a:moveTo>
                    <a:pt x="109" y="173"/>
                  </a:moveTo>
                  <a:cubicBezTo>
                    <a:pt x="61" y="149"/>
                    <a:pt x="25" y="105"/>
                    <a:pt x="13" y="53"/>
                  </a:cubicBezTo>
                  <a:cubicBezTo>
                    <a:pt x="9" y="37"/>
                    <a:pt x="8" y="21"/>
                    <a:pt x="8" y="4"/>
                  </a:cubicBezTo>
                  <a:cubicBezTo>
                    <a:pt x="9" y="1"/>
                    <a:pt x="3" y="0"/>
                    <a:pt x="2" y="4"/>
                  </a:cubicBezTo>
                  <a:cubicBezTo>
                    <a:pt x="0" y="61"/>
                    <a:pt x="25" y="117"/>
                    <a:pt x="69" y="154"/>
                  </a:cubicBezTo>
                  <a:cubicBezTo>
                    <a:pt x="80" y="164"/>
                    <a:pt x="93" y="172"/>
                    <a:pt x="106" y="179"/>
                  </a:cubicBezTo>
                  <a:cubicBezTo>
                    <a:pt x="110" y="180"/>
                    <a:pt x="112" y="175"/>
                    <a:pt x="109" y="1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41"/>
            <p:cNvSpPr/>
            <p:nvPr/>
          </p:nvSpPr>
          <p:spPr>
            <a:xfrm>
              <a:off x="2278" y="1382"/>
              <a:ext cx="178" cy="562"/>
            </a:xfrm>
            <a:custGeom>
              <a:avLst/>
              <a:gdLst/>
              <a:ahLst/>
              <a:cxnLst/>
              <a:rect l="l" t="t" r="r" b="b"/>
              <a:pathLst>
                <a:path w="75" h="237" extrusionOk="0">
                  <a:moveTo>
                    <a:pt x="59" y="56"/>
                  </a:moveTo>
                  <a:cubicBezTo>
                    <a:pt x="54" y="38"/>
                    <a:pt x="46" y="20"/>
                    <a:pt x="36" y="3"/>
                  </a:cubicBezTo>
                  <a:cubicBezTo>
                    <a:pt x="34" y="0"/>
                    <a:pt x="29" y="4"/>
                    <a:pt x="31" y="7"/>
                  </a:cubicBezTo>
                  <a:cubicBezTo>
                    <a:pt x="66" y="62"/>
                    <a:pt x="67" y="134"/>
                    <a:pt x="34" y="190"/>
                  </a:cubicBezTo>
                  <a:cubicBezTo>
                    <a:pt x="25" y="205"/>
                    <a:pt x="15" y="218"/>
                    <a:pt x="2" y="230"/>
                  </a:cubicBezTo>
                  <a:cubicBezTo>
                    <a:pt x="0" y="233"/>
                    <a:pt x="3" y="237"/>
                    <a:pt x="6" y="235"/>
                  </a:cubicBezTo>
                  <a:cubicBezTo>
                    <a:pt x="54" y="190"/>
                    <a:pt x="75" y="121"/>
                    <a:pt x="59" y="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41"/>
            <p:cNvSpPr/>
            <p:nvPr/>
          </p:nvSpPr>
          <p:spPr>
            <a:xfrm>
              <a:off x="2409" y="1244"/>
              <a:ext cx="135" cy="268"/>
            </a:xfrm>
            <a:custGeom>
              <a:avLst/>
              <a:gdLst/>
              <a:ahLst/>
              <a:cxnLst/>
              <a:rect l="l" t="t" r="r" b="b"/>
              <a:pathLst>
                <a:path w="57" h="113" extrusionOk="0">
                  <a:moveTo>
                    <a:pt x="50" y="67"/>
                  </a:moveTo>
                  <a:cubicBezTo>
                    <a:pt x="48" y="64"/>
                    <a:pt x="43" y="66"/>
                    <a:pt x="45" y="70"/>
                  </a:cubicBezTo>
                  <a:cubicBezTo>
                    <a:pt x="50" y="80"/>
                    <a:pt x="51" y="93"/>
                    <a:pt x="41" y="100"/>
                  </a:cubicBezTo>
                  <a:cubicBezTo>
                    <a:pt x="32" y="108"/>
                    <a:pt x="22" y="102"/>
                    <a:pt x="16" y="93"/>
                  </a:cubicBezTo>
                  <a:cubicBezTo>
                    <a:pt x="6" y="77"/>
                    <a:pt x="6" y="54"/>
                    <a:pt x="11" y="36"/>
                  </a:cubicBezTo>
                  <a:cubicBezTo>
                    <a:pt x="15" y="25"/>
                    <a:pt x="21" y="15"/>
                    <a:pt x="29" y="7"/>
                  </a:cubicBezTo>
                  <a:cubicBezTo>
                    <a:pt x="31" y="5"/>
                    <a:pt x="27" y="0"/>
                    <a:pt x="25" y="3"/>
                  </a:cubicBezTo>
                  <a:cubicBezTo>
                    <a:pt x="8" y="20"/>
                    <a:pt x="0" y="45"/>
                    <a:pt x="2" y="69"/>
                  </a:cubicBezTo>
                  <a:cubicBezTo>
                    <a:pt x="3" y="80"/>
                    <a:pt x="7" y="92"/>
                    <a:pt x="15" y="101"/>
                  </a:cubicBezTo>
                  <a:cubicBezTo>
                    <a:pt x="22" y="110"/>
                    <a:pt x="34" y="113"/>
                    <a:pt x="44" y="106"/>
                  </a:cubicBezTo>
                  <a:cubicBezTo>
                    <a:pt x="57" y="97"/>
                    <a:pt x="57" y="80"/>
                    <a:pt x="50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41"/>
            <p:cNvSpPr/>
            <p:nvPr/>
          </p:nvSpPr>
          <p:spPr>
            <a:xfrm>
              <a:off x="926" y="1500"/>
              <a:ext cx="150" cy="264"/>
            </a:xfrm>
            <a:custGeom>
              <a:avLst/>
              <a:gdLst/>
              <a:ahLst/>
              <a:cxnLst/>
              <a:rect l="l" t="t" r="r" b="b"/>
              <a:pathLst>
                <a:path w="63" h="111" extrusionOk="0">
                  <a:moveTo>
                    <a:pt x="51" y="33"/>
                  </a:moveTo>
                  <a:cubicBezTo>
                    <a:pt x="46" y="20"/>
                    <a:pt x="39" y="6"/>
                    <a:pt x="25" y="2"/>
                  </a:cubicBezTo>
                  <a:cubicBezTo>
                    <a:pt x="18" y="0"/>
                    <a:pt x="11" y="1"/>
                    <a:pt x="6" y="7"/>
                  </a:cubicBezTo>
                  <a:cubicBezTo>
                    <a:pt x="2" y="11"/>
                    <a:pt x="0" y="18"/>
                    <a:pt x="3" y="24"/>
                  </a:cubicBezTo>
                  <a:cubicBezTo>
                    <a:pt x="5" y="27"/>
                    <a:pt x="10" y="25"/>
                    <a:pt x="8" y="21"/>
                  </a:cubicBezTo>
                  <a:cubicBezTo>
                    <a:pt x="6" y="17"/>
                    <a:pt x="8" y="12"/>
                    <a:pt x="12" y="9"/>
                  </a:cubicBezTo>
                  <a:cubicBezTo>
                    <a:pt x="16" y="6"/>
                    <a:pt x="22" y="7"/>
                    <a:pt x="26" y="9"/>
                  </a:cubicBezTo>
                  <a:cubicBezTo>
                    <a:pt x="36" y="14"/>
                    <a:pt x="42" y="26"/>
                    <a:pt x="46" y="35"/>
                  </a:cubicBezTo>
                  <a:cubicBezTo>
                    <a:pt x="51" y="46"/>
                    <a:pt x="54" y="57"/>
                    <a:pt x="56" y="69"/>
                  </a:cubicBezTo>
                  <a:cubicBezTo>
                    <a:pt x="57" y="79"/>
                    <a:pt x="59" y="95"/>
                    <a:pt x="50" y="102"/>
                  </a:cubicBezTo>
                  <a:cubicBezTo>
                    <a:pt x="45" y="105"/>
                    <a:pt x="40" y="104"/>
                    <a:pt x="36" y="100"/>
                  </a:cubicBezTo>
                  <a:cubicBezTo>
                    <a:pt x="31" y="94"/>
                    <a:pt x="30" y="87"/>
                    <a:pt x="30" y="81"/>
                  </a:cubicBezTo>
                  <a:cubicBezTo>
                    <a:pt x="29" y="77"/>
                    <a:pt x="23" y="78"/>
                    <a:pt x="24" y="82"/>
                  </a:cubicBezTo>
                  <a:cubicBezTo>
                    <a:pt x="25" y="93"/>
                    <a:pt x="30" y="111"/>
                    <a:pt x="45" y="110"/>
                  </a:cubicBezTo>
                  <a:cubicBezTo>
                    <a:pt x="60" y="109"/>
                    <a:pt x="63" y="91"/>
                    <a:pt x="63" y="79"/>
                  </a:cubicBezTo>
                  <a:cubicBezTo>
                    <a:pt x="62" y="63"/>
                    <a:pt x="58" y="47"/>
                    <a:pt x="51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41"/>
            <p:cNvSpPr/>
            <p:nvPr/>
          </p:nvSpPr>
          <p:spPr>
            <a:xfrm>
              <a:off x="1242" y="1619"/>
              <a:ext cx="242" cy="242"/>
            </a:xfrm>
            <a:custGeom>
              <a:avLst/>
              <a:gdLst/>
              <a:ahLst/>
              <a:cxnLst/>
              <a:rect l="l" t="t" r="r" b="b"/>
              <a:pathLst>
                <a:path w="102" h="102" extrusionOk="0">
                  <a:moveTo>
                    <a:pt x="98" y="43"/>
                  </a:moveTo>
                  <a:cubicBezTo>
                    <a:pt x="102" y="69"/>
                    <a:pt x="84" y="94"/>
                    <a:pt x="58" y="98"/>
                  </a:cubicBezTo>
                  <a:cubicBezTo>
                    <a:pt x="32" y="102"/>
                    <a:pt x="8" y="84"/>
                    <a:pt x="4" y="59"/>
                  </a:cubicBezTo>
                  <a:cubicBezTo>
                    <a:pt x="0" y="33"/>
                    <a:pt x="17" y="8"/>
                    <a:pt x="43" y="4"/>
                  </a:cubicBezTo>
                  <a:cubicBezTo>
                    <a:pt x="69" y="0"/>
                    <a:pt x="93" y="17"/>
                    <a:pt x="98" y="43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41"/>
            <p:cNvSpPr/>
            <p:nvPr/>
          </p:nvSpPr>
          <p:spPr>
            <a:xfrm>
              <a:off x="2036" y="1491"/>
              <a:ext cx="242" cy="242"/>
            </a:xfrm>
            <a:custGeom>
              <a:avLst/>
              <a:gdLst/>
              <a:ahLst/>
              <a:cxnLst/>
              <a:rect l="l" t="t" r="r" b="b"/>
              <a:pathLst>
                <a:path w="102" h="102" extrusionOk="0">
                  <a:moveTo>
                    <a:pt x="98" y="43"/>
                  </a:moveTo>
                  <a:cubicBezTo>
                    <a:pt x="102" y="69"/>
                    <a:pt x="84" y="94"/>
                    <a:pt x="59" y="98"/>
                  </a:cubicBezTo>
                  <a:cubicBezTo>
                    <a:pt x="33" y="102"/>
                    <a:pt x="8" y="84"/>
                    <a:pt x="4" y="58"/>
                  </a:cubicBezTo>
                  <a:cubicBezTo>
                    <a:pt x="0" y="33"/>
                    <a:pt x="18" y="8"/>
                    <a:pt x="43" y="4"/>
                  </a:cubicBezTo>
                  <a:cubicBezTo>
                    <a:pt x="69" y="0"/>
                    <a:pt x="94" y="17"/>
                    <a:pt x="98" y="43"/>
                  </a:cubicBezTo>
                  <a:close/>
                </a:path>
              </a:pathLst>
            </a:custGeom>
            <a:solidFill>
              <a:srgbClr val="C36E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41"/>
            <p:cNvSpPr/>
            <p:nvPr/>
          </p:nvSpPr>
          <p:spPr>
            <a:xfrm>
              <a:off x="1432" y="1488"/>
              <a:ext cx="136" cy="159"/>
            </a:xfrm>
            <a:custGeom>
              <a:avLst/>
              <a:gdLst/>
              <a:ahLst/>
              <a:cxnLst/>
              <a:rect l="l" t="t" r="r" b="b"/>
              <a:pathLst>
                <a:path w="57" h="67" extrusionOk="0">
                  <a:moveTo>
                    <a:pt x="54" y="29"/>
                  </a:moveTo>
                  <a:cubicBezTo>
                    <a:pt x="57" y="47"/>
                    <a:pt x="48" y="63"/>
                    <a:pt x="34" y="65"/>
                  </a:cubicBezTo>
                  <a:cubicBezTo>
                    <a:pt x="20" y="67"/>
                    <a:pt x="6" y="55"/>
                    <a:pt x="3" y="38"/>
                  </a:cubicBezTo>
                  <a:cubicBezTo>
                    <a:pt x="0" y="20"/>
                    <a:pt x="9" y="4"/>
                    <a:pt x="24" y="2"/>
                  </a:cubicBezTo>
                  <a:cubicBezTo>
                    <a:pt x="38" y="0"/>
                    <a:pt x="51" y="12"/>
                    <a:pt x="54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41"/>
            <p:cNvSpPr/>
            <p:nvPr/>
          </p:nvSpPr>
          <p:spPr>
            <a:xfrm>
              <a:off x="1893" y="1412"/>
              <a:ext cx="136" cy="162"/>
            </a:xfrm>
            <a:custGeom>
              <a:avLst/>
              <a:gdLst/>
              <a:ahLst/>
              <a:cxnLst/>
              <a:rect l="l" t="t" r="r" b="b"/>
              <a:pathLst>
                <a:path w="57" h="68" extrusionOk="0">
                  <a:moveTo>
                    <a:pt x="54" y="30"/>
                  </a:moveTo>
                  <a:cubicBezTo>
                    <a:pt x="57" y="48"/>
                    <a:pt x="48" y="64"/>
                    <a:pt x="34" y="66"/>
                  </a:cubicBezTo>
                  <a:cubicBezTo>
                    <a:pt x="20" y="68"/>
                    <a:pt x="6" y="56"/>
                    <a:pt x="3" y="38"/>
                  </a:cubicBezTo>
                  <a:cubicBezTo>
                    <a:pt x="0" y="21"/>
                    <a:pt x="9" y="5"/>
                    <a:pt x="24" y="3"/>
                  </a:cubicBezTo>
                  <a:cubicBezTo>
                    <a:pt x="38" y="0"/>
                    <a:pt x="51" y="13"/>
                    <a:pt x="54" y="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41"/>
            <p:cNvSpPr/>
            <p:nvPr/>
          </p:nvSpPr>
          <p:spPr>
            <a:xfrm>
              <a:off x="1582" y="1567"/>
              <a:ext cx="183" cy="175"/>
            </a:xfrm>
            <a:custGeom>
              <a:avLst/>
              <a:gdLst/>
              <a:ahLst/>
              <a:cxnLst/>
              <a:rect l="l" t="t" r="r" b="b"/>
              <a:pathLst>
                <a:path w="77" h="74" extrusionOk="0">
                  <a:moveTo>
                    <a:pt x="76" y="35"/>
                  </a:moveTo>
                  <a:cubicBezTo>
                    <a:pt x="77" y="44"/>
                    <a:pt x="73" y="52"/>
                    <a:pt x="67" y="58"/>
                  </a:cubicBezTo>
                  <a:cubicBezTo>
                    <a:pt x="60" y="64"/>
                    <a:pt x="51" y="67"/>
                    <a:pt x="42" y="69"/>
                  </a:cubicBezTo>
                  <a:cubicBezTo>
                    <a:pt x="30" y="70"/>
                    <a:pt x="0" y="74"/>
                    <a:pt x="2" y="53"/>
                  </a:cubicBezTo>
                  <a:cubicBezTo>
                    <a:pt x="3" y="45"/>
                    <a:pt x="10" y="37"/>
                    <a:pt x="15" y="31"/>
                  </a:cubicBezTo>
                  <a:cubicBezTo>
                    <a:pt x="17" y="28"/>
                    <a:pt x="19" y="26"/>
                    <a:pt x="21" y="23"/>
                  </a:cubicBezTo>
                  <a:cubicBezTo>
                    <a:pt x="25" y="18"/>
                    <a:pt x="31" y="11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6"/>
                    <a:pt x="43" y="4"/>
                    <a:pt x="45" y="3"/>
                  </a:cubicBezTo>
                  <a:cubicBezTo>
                    <a:pt x="53" y="0"/>
                    <a:pt x="61" y="4"/>
                    <a:pt x="66" y="11"/>
                  </a:cubicBezTo>
                  <a:cubicBezTo>
                    <a:pt x="70" y="18"/>
                    <a:pt x="75" y="27"/>
                    <a:pt x="76" y="35"/>
                  </a:cubicBezTo>
                  <a:close/>
                </a:path>
              </a:pathLst>
            </a:custGeom>
            <a:solidFill>
              <a:srgbClr val="7C354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41"/>
            <p:cNvSpPr/>
            <p:nvPr/>
          </p:nvSpPr>
          <p:spPr>
            <a:xfrm>
              <a:off x="1808" y="1671"/>
              <a:ext cx="71" cy="114"/>
            </a:xfrm>
            <a:custGeom>
              <a:avLst/>
              <a:gdLst/>
              <a:ahLst/>
              <a:cxnLst/>
              <a:rect l="l" t="t" r="r" b="b"/>
              <a:pathLst>
                <a:path w="30" h="48" extrusionOk="0">
                  <a:moveTo>
                    <a:pt x="22" y="0"/>
                  </a:moveTo>
                  <a:cubicBezTo>
                    <a:pt x="17" y="0"/>
                    <a:pt x="14" y="3"/>
                    <a:pt x="14" y="8"/>
                  </a:cubicBezTo>
                  <a:cubicBezTo>
                    <a:pt x="14" y="9"/>
                    <a:pt x="14" y="9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0" y="23"/>
                    <a:pt x="8" y="26"/>
                    <a:pt x="7" y="28"/>
                  </a:cubicBezTo>
                  <a:cubicBezTo>
                    <a:pt x="7" y="28"/>
                    <a:pt x="6" y="29"/>
                    <a:pt x="6" y="30"/>
                  </a:cubicBezTo>
                  <a:cubicBezTo>
                    <a:pt x="6" y="30"/>
                    <a:pt x="5" y="30"/>
                    <a:pt x="5" y="30"/>
                  </a:cubicBezTo>
                  <a:cubicBezTo>
                    <a:pt x="5" y="30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4" y="32"/>
                  </a:cubicBezTo>
                  <a:cubicBezTo>
                    <a:pt x="4" y="32"/>
                    <a:pt x="3" y="33"/>
                    <a:pt x="3" y="33"/>
                  </a:cubicBezTo>
                  <a:cubicBezTo>
                    <a:pt x="0" y="36"/>
                    <a:pt x="0" y="42"/>
                    <a:pt x="3" y="45"/>
                  </a:cubicBezTo>
                  <a:cubicBezTo>
                    <a:pt x="6" y="47"/>
                    <a:pt x="11" y="48"/>
                    <a:pt x="14" y="45"/>
                  </a:cubicBezTo>
                  <a:cubicBezTo>
                    <a:pt x="23" y="34"/>
                    <a:pt x="29" y="22"/>
                    <a:pt x="30" y="8"/>
                  </a:cubicBezTo>
                  <a:cubicBezTo>
                    <a:pt x="30" y="4"/>
                    <a:pt x="26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41"/>
            <p:cNvSpPr/>
            <p:nvPr/>
          </p:nvSpPr>
          <p:spPr>
            <a:xfrm>
              <a:off x="1385" y="1420"/>
              <a:ext cx="97" cy="71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39" y="5"/>
                  </a:moveTo>
                  <a:cubicBezTo>
                    <a:pt x="36" y="2"/>
                    <a:pt x="32" y="0"/>
                    <a:pt x="28" y="3"/>
                  </a:cubicBezTo>
                  <a:cubicBezTo>
                    <a:pt x="20" y="6"/>
                    <a:pt x="13" y="10"/>
                    <a:pt x="5" y="14"/>
                  </a:cubicBezTo>
                  <a:cubicBezTo>
                    <a:pt x="1" y="16"/>
                    <a:pt x="0" y="22"/>
                    <a:pt x="2" y="25"/>
                  </a:cubicBezTo>
                  <a:cubicBezTo>
                    <a:pt x="5" y="29"/>
                    <a:pt x="9" y="30"/>
                    <a:pt x="13" y="28"/>
                  </a:cubicBezTo>
                  <a:cubicBezTo>
                    <a:pt x="21" y="24"/>
                    <a:pt x="28" y="20"/>
                    <a:pt x="36" y="16"/>
                  </a:cubicBezTo>
                  <a:cubicBezTo>
                    <a:pt x="40" y="14"/>
                    <a:pt x="41" y="9"/>
                    <a:pt x="39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41"/>
            <p:cNvSpPr/>
            <p:nvPr/>
          </p:nvSpPr>
          <p:spPr>
            <a:xfrm>
              <a:off x="1905" y="1341"/>
              <a:ext cx="95" cy="43"/>
            </a:xfrm>
            <a:custGeom>
              <a:avLst/>
              <a:gdLst/>
              <a:ahLst/>
              <a:cxnLst/>
              <a:rect l="l" t="t" r="r" b="b"/>
              <a:pathLst>
                <a:path w="40" h="18" extrusionOk="0">
                  <a:moveTo>
                    <a:pt x="32" y="2"/>
                  </a:moveTo>
                  <a:cubicBezTo>
                    <a:pt x="24" y="1"/>
                    <a:pt x="16" y="1"/>
                    <a:pt x="8" y="1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3" y="16"/>
                    <a:pt x="8" y="17"/>
                  </a:cubicBezTo>
                  <a:cubicBezTo>
                    <a:pt x="16" y="17"/>
                    <a:pt x="24" y="17"/>
                    <a:pt x="32" y="18"/>
                  </a:cubicBezTo>
                  <a:cubicBezTo>
                    <a:pt x="36" y="18"/>
                    <a:pt x="40" y="14"/>
                    <a:pt x="40" y="10"/>
                  </a:cubicBezTo>
                  <a:cubicBezTo>
                    <a:pt x="40" y="5"/>
                    <a:pt x="37" y="2"/>
                    <a:pt x="32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41"/>
            <p:cNvSpPr/>
            <p:nvPr/>
          </p:nvSpPr>
          <p:spPr>
            <a:xfrm>
              <a:off x="1233" y="1189"/>
              <a:ext cx="914" cy="513"/>
            </a:xfrm>
            <a:custGeom>
              <a:avLst/>
              <a:gdLst/>
              <a:ahLst/>
              <a:cxnLst/>
              <a:rect l="l" t="t" r="r" b="b"/>
              <a:pathLst>
                <a:path w="385" h="216" extrusionOk="0">
                  <a:moveTo>
                    <a:pt x="293" y="2"/>
                  </a:moveTo>
                  <a:cubicBezTo>
                    <a:pt x="242" y="0"/>
                    <a:pt x="199" y="41"/>
                    <a:pt x="197" y="94"/>
                  </a:cubicBezTo>
                  <a:cubicBezTo>
                    <a:pt x="197" y="99"/>
                    <a:pt x="197" y="104"/>
                    <a:pt x="197" y="109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4" y="110"/>
                    <a:pt x="191" y="110"/>
                    <a:pt x="187" y="111"/>
                  </a:cubicBezTo>
                  <a:cubicBezTo>
                    <a:pt x="185" y="90"/>
                    <a:pt x="177" y="71"/>
                    <a:pt x="163" y="56"/>
                  </a:cubicBezTo>
                  <a:cubicBezTo>
                    <a:pt x="146" y="38"/>
                    <a:pt x="123" y="27"/>
                    <a:pt x="98" y="26"/>
                  </a:cubicBezTo>
                  <a:cubicBezTo>
                    <a:pt x="73" y="25"/>
                    <a:pt x="49" y="34"/>
                    <a:pt x="31" y="51"/>
                  </a:cubicBezTo>
                  <a:cubicBezTo>
                    <a:pt x="13" y="69"/>
                    <a:pt x="2" y="92"/>
                    <a:pt x="1" y="117"/>
                  </a:cubicBezTo>
                  <a:cubicBezTo>
                    <a:pt x="0" y="143"/>
                    <a:pt x="9" y="167"/>
                    <a:pt x="26" y="186"/>
                  </a:cubicBezTo>
                  <a:cubicBezTo>
                    <a:pt x="43" y="204"/>
                    <a:pt x="66" y="215"/>
                    <a:pt x="91" y="216"/>
                  </a:cubicBezTo>
                  <a:cubicBezTo>
                    <a:pt x="92" y="216"/>
                    <a:pt x="93" y="216"/>
                    <a:pt x="94" y="216"/>
                  </a:cubicBezTo>
                  <a:cubicBezTo>
                    <a:pt x="118" y="216"/>
                    <a:pt x="141" y="207"/>
                    <a:pt x="158" y="191"/>
                  </a:cubicBezTo>
                  <a:cubicBezTo>
                    <a:pt x="176" y="174"/>
                    <a:pt x="186" y="151"/>
                    <a:pt x="187" y="127"/>
                  </a:cubicBezTo>
                  <a:cubicBezTo>
                    <a:pt x="192" y="126"/>
                    <a:pt x="196" y="125"/>
                    <a:pt x="201" y="125"/>
                  </a:cubicBezTo>
                  <a:cubicBezTo>
                    <a:pt x="212" y="163"/>
                    <a:pt x="246" y="191"/>
                    <a:pt x="286" y="192"/>
                  </a:cubicBezTo>
                  <a:cubicBezTo>
                    <a:pt x="288" y="192"/>
                    <a:pt x="289" y="192"/>
                    <a:pt x="290" y="192"/>
                  </a:cubicBezTo>
                  <a:cubicBezTo>
                    <a:pt x="314" y="192"/>
                    <a:pt x="336" y="183"/>
                    <a:pt x="353" y="167"/>
                  </a:cubicBezTo>
                  <a:cubicBezTo>
                    <a:pt x="372" y="149"/>
                    <a:pt x="382" y="126"/>
                    <a:pt x="383" y="101"/>
                  </a:cubicBezTo>
                  <a:cubicBezTo>
                    <a:pt x="385" y="48"/>
                    <a:pt x="345" y="4"/>
                    <a:pt x="293" y="2"/>
                  </a:cubicBezTo>
                  <a:close/>
                  <a:moveTo>
                    <a:pt x="150" y="182"/>
                  </a:moveTo>
                  <a:cubicBezTo>
                    <a:pt x="134" y="197"/>
                    <a:pt x="113" y="205"/>
                    <a:pt x="91" y="204"/>
                  </a:cubicBezTo>
                  <a:cubicBezTo>
                    <a:pt x="70" y="203"/>
                    <a:pt x="50" y="194"/>
                    <a:pt x="35" y="178"/>
                  </a:cubicBezTo>
                  <a:cubicBezTo>
                    <a:pt x="20" y="161"/>
                    <a:pt x="13" y="140"/>
                    <a:pt x="13" y="118"/>
                  </a:cubicBezTo>
                  <a:cubicBezTo>
                    <a:pt x="14" y="96"/>
                    <a:pt x="23" y="75"/>
                    <a:pt x="39" y="60"/>
                  </a:cubicBezTo>
                  <a:cubicBezTo>
                    <a:pt x="55" y="46"/>
                    <a:pt x="74" y="38"/>
                    <a:pt x="95" y="38"/>
                  </a:cubicBezTo>
                  <a:cubicBezTo>
                    <a:pt x="96" y="38"/>
                    <a:pt x="97" y="38"/>
                    <a:pt x="98" y="38"/>
                  </a:cubicBezTo>
                  <a:cubicBezTo>
                    <a:pt x="119" y="39"/>
                    <a:pt x="139" y="48"/>
                    <a:pt x="154" y="64"/>
                  </a:cubicBezTo>
                  <a:cubicBezTo>
                    <a:pt x="169" y="80"/>
                    <a:pt x="176" y="102"/>
                    <a:pt x="176" y="124"/>
                  </a:cubicBezTo>
                  <a:cubicBezTo>
                    <a:pt x="175" y="146"/>
                    <a:pt x="166" y="167"/>
                    <a:pt x="150" y="182"/>
                  </a:cubicBezTo>
                  <a:close/>
                  <a:moveTo>
                    <a:pt x="345" y="158"/>
                  </a:moveTo>
                  <a:cubicBezTo>
                    <a:pt x="329" y="173"/>
                    <a:pt x="309" y="181"/>
                    <a:pt x="287" y="180"/>
                  </a:cubicBezTo>
                  <a:cubicBezTo>
                    <a:pt x="242" y="179"/>
                    <a:pt x="207" y="140"/>
                    <a:pt x="209" y="94"/>
                  </a:cubicBezTo>
                  <a:cubicBezTo>
                    <a:pt x="210" y="49"/>
                    <a:pt x="247" y="14"/>
                    <a:pt x="290" y="14"/>
                  </a:cubicBezTo>
                  <a:cubicBezTo>
                    <a:pt x="291" y="14"/>
                    <a:pt x="292" y="14"/>
                    <a:pt x="293" y="14"/>
                  </a:cubicBezTo>
                  <a:cubicBezTo>
                    <a:pt x="338" y="16"/>
                    <a:pt x="373" y="54"/>
                    <a:pt x="371" y="100"/>
                  </a:cubicBezTo>
                  <a:cubicBezTo>
                    <a:pt x="370" y="122"/>
                    <a:pt x="361" y="143"/>
                    <a:pt x="345" y="1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41"/>
            <p:cNvSpPr/>
            <p:nvPr/>
          </p:nvSpPr>
          <p:spPr>
            <a:xfrm>
              <a:off x="933" y="650"/>
              <a:ext cx="1519" cy="753"/>
            </a:xfrm>
            <a:custGeom>
              <a:avLst/>
              <a:gdLst/>
              <a:ahLst/>
              <a:cxnLst/>
              <a:rect l="l" t="t" r="r" b="b"/>
              <a:pathLst>
                <a:path w="639" h="317" extrusionOk="0">
                  <a:moveTo>
                    <a:pt x="628" y="154"/>
                  </a:moveTo>
                  <a:cubicBezTo>
                    <a:pt x="617" y="182"/>
                    <a:pt x="601" y="208"/>
                    <a:pt x="582" y="232"/>
                  </a:cubicBezTo>
                  <a:cubicBezTo>
                    <a:pt x="581" y="248"/>
                    <a:pt x="580" y="264"/>
                    <a:pt x="579" y="279"/>
                  </a:cubicBezTo>
                  <a:cubicBezTo>
                    <a:pt x="579" y="283"/>
                    <a:pt x="574" y="285"/>
                    <a:pt x="572" y="281"/>
                  </a:cubicBezTo>
                  <a:cubicBezTo>
                    <a:pt x="556" y="249"/>
                    <a:pt x="529" y="224"/>
                    <a:pt x="498" y="207"/>
                  </a:cubicBezTo>
                  <a:cubicBezTo>
                    <a:pt x="431" y="171"/>
                    <a:pt x="352" y="177"/>
                    <a:pt x="281" y="196"/>
                  </a:cubicBezTo>
                  <a:cubicBezTo>
                    <a:pt x="211" y="215"/>
                    <a:pt x="134" y="245"/>
                    <a:pt x="98" y="312"/>
                  </a:cubicBezTo>
                  <a:cubicBezTo>
                    <a:pt x="97" y="312"/>
                    <a:pt x="97" y="312"/>
                    <a:pt x="97" y="313"/>
                  </a:cubicBezTo>
                  <a:cubicBezTo>
                    <a:pt x="96" y="315"/>
                    <a:pt x="93" y="317"/>
                    <a:pt x="90" y="314"/>
                  </a:cubicBezTo>
                  <a:cubicBezTo>
                    <a:pt x="48" y="266"/>
                    <a:pt x="48" y="266"/>
                    <a:pt x="48" y="266"/>
                  </a:cubicBezTo>
                  <a:cubicBezTo>
                    <a:pt x="37" y="253"/>
                    <a:pt x="24" y="241"/>
                    <a:pt x="14" y="227"/>
                  </a:cubicBezTo>
                  <a:cubicBezTo>
                    <a:pt x="6" y="215"/>
                    <a:pt x="0" y="200"/>
                    <a:pt x="6" y="185"/>
                  </a:cubicBezTo>
                  <a:cubicBezTo>
                    <a:pt x="11" y="173"/>
                    <a:pt x="24" y="167"/>
                    <a:pt x="37" y="167"/>
                  </a:cubicBezTo>
                  <a:cubicBezTo>
                    <a:pt x="47" y="167"/>
                    <a:pt x="55" y="171"/>
                    <a:pt x="64" y="175"/>
                  </a:cubicBezTo>
                  <a:cubicBezTo>
                    <a:pt x="53" y="156"/>
                    <a:pt x="46" y="133"/>
                    <a:pt x="62" y="115"/>
                  </a:cubicBezTo>
                  <a:cubicBezTo>
                    <a:pt x="70" y="105"/>
                    <a:pt x="84" y="101"/>
                    <a:pt x="96" y="105"/>
                  </a:cubicBezTo>
                  <a:cubicBezTo>
                    <a:pt x="104" y="108"/>
                    <a:pt x="111" y="113"/>
                    <a:pt x="118" y="119"/>
                  </a:cubicBezTo>
                  <a:cubicBezTo>
                    <a:pt x="112" y="97"/>
                    <a:pt x="111" y="73"/>
                    <a:pt x="132" y="59"/>
                  </a:cubicBezTo>
                  <a:cubicBezTo>
                    <a:pt x="146" y="50"/>
                    <a:pt x="164" y="53"/>
                    <a:pt x="175" y="63"/>
                  </a:cubicBezTo>
                  <a:cubicBezTo>
                    <a:pt x="175" y="58"/>
                    <a:pt x="175" y="52"/>
                    <a:pt x="176" y="47"/>
                  </a:cubicBezTo>
                  <a:cubicBezTo>
                    <a:pt x="179" y="37"/>
                    <a:pt x="185" y="27"/>
                    <a:pt x="195" y="22"/>
                  </a:cubicBezTo>
                  <a:cubicBezTo>
                    <a:pt x="207" y="18"/>
                    <a:pt x="219" y="21"/>
                    <a:pt x="229" y="29"/>
                  </a:cubicBezTo>
                  <a:cubicBezTo>
                    <a:pt x="235" y="34"/>
                    <a:pt x="239" y="40"/>
                    <a:pt x="243" y="47"/>
                  </a:cubicBezTo>
                  <a:cubicBezTo>
                    <a:pt x="244" y="38"/>
                    <a:pt x="246" y="29"/>
                    <a:pt x="250" y="21"/>
                  </a:cubicBezTo>
                  <a:cubicBezTo>
                    <a:pt x="255" y="11"/>
                    <a:pt x="264" y="3"/>
                    <a:pt x="276" y="2"/>
                  </a:cubicBezTo>
                  <a:cubicBezTo>
                    <a:pt x="288" y="0"/>
                    <a:pt x="299" y="7"/>
                    <a:pt x="306" y="16"/>
                  </a:cubicBezTo>
                  <a:cubicBezTo>
                    <a:pt x="311" y="22"/>
                    <a:pt x="313" y="29"/>
                    <a:pt x="315" y="36"/>
                  </a:cubicBezTo>
                  <a:cubicBezTo>
                    <a:pt x="317" y="29"/>
                    <a:pt x="320" y="23"/>
                    <a:pt x="324" y="17"/>
                  </a:cubicBezTo>
                  <a:cubicBezTo>
                    <a:pt x="330" y="8"/>
                    <a:pt x="341" y="1"/>
                    <a:pt x="352" y="0"/>
                  </a:cubicBezTo>
                  <a:cubicBezTo>
                    <a:pt x="364" y="0"/>
                    <a:pt x="373" y="8"/>
                    <a:pt x="379" y="17"/>
                  </a:cubicBezTo>
                  <a:cubicBezTo>
                    <a:pt x="382" y="22"/>
                    <a:pt x="383" y="27"/>
                    <a:pt x="384" y="31"/>
                  </a:cubicBezTo>
                  <a:cubicBezTo>
                    <a:pt x="394" y="16"/>
                    <a:pt x="412" y="7"/>
                    <a:pt x="430" y="13"/>
                  </a:cubicBezTo>
                  <a:cubicBezTo>
                    <a:pt x="446" y="18"/>
                    <a:pt x="456" y="33"/>
                    <a:pt x="458" y="48"/>
                  </a:cubicBezTo>
                  <a:cubicBezTo>
                    <a:pt x="461" y="44"/>
                    <a:pt x="464" y="41"/>
                    <a:pt x="468" y="37"/>
                  </a:cubicBezTo>
                  <a:cubicBezTo>
                    <a:pt x="477" y="31"/>
                    <a:pt x="489" y="27"/>
                    <a:pt x="500" y="31"/>
                  </a:cubicBezTo>
                  <a:cubicBezTo>
                    <a:pt x="516" y="37"/>
                    <a:pt x="521" y="51"/>
                    <a:pt x="522" y="66"/>
                  </a:cubicBezTo>
                  <a:cubicBezTo>
                    <a:pt x="524" y="64"/>
                    <a:pt x="526" y="62"/>
                    <a:pt x="529" y="60"/>
                  </a:cubicBezTo>
                  <a:cubicBezTo>
                    <a:pt x="540" y="53"/>
                    <a:pt x="554" y="54"/>
                    <a:pt x="565" y="60"/>
                  </a:cubicBezTo>
                  <a:cubicBezTo>
                    <a:pt x="583" y="70"/>
                    <a:pt x="585" y="91"/>
                    <a:pt x="582" y="110"/>
                  </a:cubicBezTo>
                  <a:cubicBezTo>
                    <a:pt x="589" y="103"/>
                    <a:pt x="596" y="97"/>
                    <a:pt x="606" y="95"/>
                  </a:cubicBezTo>
                  <a:cubicBezTo>
                    <a:pt x="619" y="93"/>
                    <a:pt x="632" y="99"/>
                    <a:pt x="636" y="112"/>
                  </a:cubicBezTo>
                  <a:cubicBezTo>
                    <a:pt x="639" y="126"/>
                    <a:pt x="633" y="141"/>
                    <a:pt x="628" y="1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7" name="Google Shape;1027;p41"/>
          <p:cNvGrpSpPr/>
          <p:nvPr/>
        </p:nvGrpSpPr>
        <p:grpSpPr>
          <a:xfrm>
            <a:off x="6114039" y="706150"/>
            <a:ext cx="2013211" cy="1379825"/>
            <a:chOff x="5563364" y="824875"/>
            <a:chExt cx="2013211" cy="1379825"/>
          </a:xfrm>
        </p:grpSpPr>
        <p:grpSp>
          <p:nvGrpSpPr>
            <p:cNvPr id="1028" name="Google Shape;1028;p41"/>
            <p:cNvGrpSpPr/>
            <p:nvPr/>
          </p:nvGrpSpPr>
          <p:grpSpPr>
            <a:xfrm>
              <a:off x="5563364" y="1141407"/>
              <a:ext cx="1430577" cy="1063293"/>
              <a:chOff x="5563364" y="1141407"/>
              <a:chExt cx="1430577" cy="1063293"/>
            </a:xfrm>
          </p:grpSpPr>
          <p:sp>
            <p:nvSpPr>
              <p:cNvPr id="1029" name="Google Shape;1029;p41"/>
              <p:cNvSpPr/>
              <p:nvPr/>
            </p:nvSpPr>
            <p:spPr>
              <a:xfrm>
                <a:off x="5563364" y="114140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41"/>
              <p:cNvSpPr/>
              <p:nvPr/>
            </p:nvSpPr>
            <p:spPr>
              <a:xfrm>
                <a:off x="6699189" y="189685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31" name="Google Shape;1031;p41"/>
            <p:cNvSpPr/>
            <p:nvPr/>
          </p:nvSpPr>
          <p:spPr>
            <a:xfrm>
              <a:off x="7348248" y="824875"/>
              <a:ext cx="228327" cy="238476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2" name="Google Shape;1032;p41"/>
          <p:cNvGrpSpPr/>
          <p:nvPr/>
        </p:nvGrpSpPr>
        <p:grpSpPr>
          <a:xfrm>
            <a:off x="6787908" y="889139"/>
            <a:ext cx="2637348" cy="1457723"/>
            <a:chOff x="6787908" y="889139"/>
            <a:chExt cx="2637348" cy="1457723"/>
          </a:xfrm>
        </p:grpSpPr>
        <p:grpSp>
          <p:nvGrpSpPr>
            <p:cNvPr id="1033" name="Google Shape;1033;p41"/>
            <p:cNvGrpSpPr/>
            <p:nvPr/>
          </p:nvGrpSpPr>
          <p:grpSpPr>
            <a:xfrm>
              <a:off x="6787908" y="889139"/>
              <a:ext cx="1111007" cy="719245"/>
              <a:chOff x="3496" y="322"/>
              <a:chExt cx="3223" cy="2087"/>
            </a:xfrm>
          </p:grpSpPr>
          <p:sp>
            <p:nvSpPr>
              <p:cNvPr id="1034" name="Google Shape;1034;p41"/>
              <p:cNvSpPr/>
              <p:nvPr/>
            </p:nvSpPr>
            <p:spPr>
              <a:xfrm>
                <a:off x="4069" y="355"/>
                <a:ext cx="2077" cy="2054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861" extrusionOk="0">
                    <a:moveTo>
                      <a:pt x="2474" y="0"/>
                    </a:moveTo>
                    <a:cubicBezTo>
                      <a:pt x="2038" y="0"/>
                      <a:pt x="1618" y="118"/>
                      <a:pt x="1255" y="330"/>
                    </a:cubicBezTo>
                    <a:cubicBezTo>
                      <a:pt x="906" y="533"/>
                      <a:pt x="608" y="822"/>
                      <a:pt x="396" y="1175"/>
                    </a:cubicBezTo>
                    <a:cubicBezTo>
                      <a:pt x="265" y="1391"/>
                      <a:pt x="166" y="1632"/>
                      <a:pt x="107" y="1891"/>
                    </a:cubicBezTo>
                    <a:cubicBezTo>
                      <a:pt x="104" y="1906"/>
                      <a:pt x="100" y="1921"/>
                      <a:pt x="97" y="1936"/>
                    </a:cubicBezTo>
                    <a:cubicBezTo>
                      <a:pt x="0" y="2403"/>
                      <a:pt x="44" y="2866"/>
                      <a:pt x="200" y="3281"/>
                    </a:cubicBezTo>
                    <a:cubicBezTo>
                      <a:pt x="376" y="3751"/>
                      <a:pt x="695" y="4160"/>
                      <a:pt x="1115" y="4444"/>
                    </a:cubicBezTo>
                    <a:cubicBezTo>
                      <a:pt x="1370" y="4617"/>
                      <a:pt x="1662" y="4744"/>
                      <a:pt x="1983" y="4810"/>
                    </a:cubicBezTo>
                    <a:cubicBezTo>
                      <a:pt x="2149" y="4844"/>
                      <a:pt x="2314" y="4861"/>
                      <a:pt x="2478" y="4861"/>
                    </a:cubicBezTo>
                    <a:cubicBezTo>
                      <a:pt x="2788" y="4861"/>
                      <a:pt x="3089" y="4801"/>
                      <a:pt x="3368" y="4691"/>
                    </a:cubicBezTo>
                    <a:cubicBezTo>
                      <a:pt x="3753" y="4539"/>
                      <a:pt x="4095" y="4290"/>
                      <a:pt x="4359" y="3968"/>
                    </a:cubicBezTo>
                    <a:cubicBezTo>
                      <a:pt x="4599" y="3674"/>
                      <a:pt x="4774" y="3321"/>
                      <a:pt x="4856" y="2924"/>
                    </a:cubicBezTo>
                    <a:cubicBezTo>
                      <a:pt x="4903" y="2700"/>
                      <a:pt x="4916" y="2476"/>
                      <a:pt x="4901" y="2258"/>
                    </a:cubicBezTo>
                    <a:cubicBezTo>
                      <a:pt x="4885" y="2031"/>
                      <a:pt x="4837" y="1809"/>
                      <a:pt x="4760" y="1600"/>
                    </a:cubicBezTo>
                    <a:cubicBezTo>
                      <a:pt x="4648" y="1291"/>
                      <a:pt x="4473" y="1008"/>
                      <a:pt x="4249" y="769"/>
                    </a:cubicBezTo>
                    <a:cubicBezTo>
                      <a:pt x="3919" y="415"/>
                      <a:pt x="3480" y="156"/>
                      <a:pt x="2970" y="51"/>
                    </a:cubicBezTo>
                    <a:cubicBezTo>
                      <a:pt x="2804" y="16"/>
                      <a:pt x="2638" y="0"/>
                      <a:pt x="2474" y="0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41"/>
              <p:cNvSpPr/>
              <p:nvPr/>
            </p:nvSpPr>
            <p:spPr>
              <a:xfrm>
                <a:off x="4601" y="322"/>
                <a:ext cx="1265" cy="461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084" extrusionOk="0">
                    <a:moveTo>
                      <a:pt x="632" y="625"/>
                    </a:moveTo>
                    <a:cubicBezTo>
                      <a:pt x="956" y="776"/>
                      <a:pt x="1275" y="952"/>
                      <a:pt x="1626" y="1013"/>
                    </a:cubicBezTo>
                    <a:cubicBezTo>
                      <a:pt x="2032" y="1084"/>
                      <a:pt x="2447" y="996"/>
                      <a:pt x="2844" y="887"/>
                    </a:cubicBezTo>
                    <a:cubicBezTo>
                      <a:pt x="2894" y="873"/>
                      <a:pt x="2944" y="859"/>
                      <a:pt x="2994" y="845"/>
                    </a:cubicBezTo>
                    <a:cubicBezTo>
                      <a:pt x="2664" y="491"/>
                      <a:pt x="2225" y="232"/>
                      <a:pt x="1715" y="127"/>
                    </a:cubicBezTo>
                    <a:cubicBezTo>
                      <a:pt x="1105" y="0"/>
                      <a:pt x="500" y="115"/>
                      <a:pt x="0" y="406"/>
                    </a:cubicBezTo>
                    <a:cubicBezTo>
                      <a:pt x="217" y="446"/>
                      <a:pt x="430" y="532"/>
                      <a:pt x="632" y="62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41"/>
              <p:cNvSpPr/>
              <p:nvPr/>
            </p:nvSpPr>
            <p:spPr>
              <a:xfrm>
                <a:off x="4115" y="848"/>
                <a:ext cx="2025" cy="937"/>
              </a:xfrm>
              <a:custGeom>
                <a:avLst/>
                <a:gdLst/>
                <a:ahLst/>
                <a:cxnLst/>
                <a:rect l="l" t="t" r="r" b="b"/>
                <a:pathLst>
                  <a:path w="4793" h="2217" extrusionOk="0">
                    <a:moveTo>
                      <a:pt x="3909" y="955"/>
                    </a:moveTo>
                    <a:cubicBezTo>
                      <a:pt x="3260" y="1284"/>
                      <a:pt x="2435" y="1231"/>
                      <a:pt x="1834" y="822"/>
                    </a:cubicBezTo>
                    <a:cubicBezTo>
                      <a:pt x="1511" y="602"/>
                      <a:pt x="1249" y="289"/>
                      <a:pt x="894" y="124"/>
                    </a:cubicBezTo>
                    <a:cubicBezTo>
                      <a:pt x="705" y="37"/>
                      <a:pt x="495" y="0"/>
                      <a:pt x="288" y="10"/>
                    </a:cubicBezTo>
                    <a:cubicBezTo>
                      <a:pt x="157" y="226"/>
                      <a:pt x="58" y="467"/>
                      <a:pt x="0" y="726"/>
                    </a:cubicBezTo>
                    <a:cubicBezTo>
                      <a:pt x="63" y="725"/>
                      <a:pt x="127" y="731"/>
                      <a:pt x="188" y="745"/>
                    </a:cubicBezTo>
                    <a:cubicBezTo>
                      <a:pt x="418" y="796"/>
                      <a:pt x="620" y="933"/>
                      <a:pt x="797" y="1087"/>
                    </a:cubicBezTo>
                    <a:cubicBezTo>
                      <a:pt x="974" y="1242"/>
                      <a:pt x="1134" y="1417"/>
                      <a:pt x="1317" y="1564"/>
                    </a:cubicBezTo>
                    <a:cubicBezTo>
                      <a:pt x="2009" y="2119"/>
                      <a:pt x="3035" y="2217"/>
                      <a:pt x="3819" y="1802"/>
                    </a:cubicBezTo>
                    <a:cubicBezTo>
                      <a:pt x="4174" y="1614"/>
                      <a:pt x="4472" y="1337"/>
                      <a:pt x="4793" y="1093"/>
                    </a:cubicBezTo>
                    <a:cubicBezTo>
                      <a:pt x="4777" y="866"/>
                      <a:pt x="4729" y="644"/>
                      <a:pt x="4652" y="435"/>
                    </a:cubicBezTo>
                    <a:cubicBezTo>
                      <a:pt x="4414" y="623"/>
                      <a:pt x="4179" y="817"/>
                      <a:pt x="3909" y="95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41"/>
              <p:cNvSpPr/>
              <p:nvPr/>
            </p:nvSpPr>
            <p:spPr>
              <a:xfrm>
                <a:off x="4154" y="1729"/>
                <a:ext cx="1757" cy="615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1446" extrusionOk="0">
                    <a:moveTo>
                      <a:pt x="2152" y="808"/>
                    </a:moveTo>
                    <a:cubicBezTo>
                      <a:pt x="1834" y="676"/>
                      <a:pt x="1550" y="478"/>
                      <a:pt x="1250" y="310"/>
                    </a:cubicBezTo>
                    <a:cubicBezTo>
                      <a:pt x="950" y="142"/>
                      <a:pt x="622" y="0"/>
                      <a:pt x="278" y="0"/>
                    </a:cubicBezTo>
                    <a:cubicBezTo>
                      <a:pt x="185" y="0"/>
                      <a:pt x="91" y="12"/>
                      <a:pt x="0" y="36"/>
                    </a:cubicBezTo>
                    <a:cubicBezTo>
                      <a:pt x="177" y="506"/>
                      <a:pt x="495" y="915"/>
                      <a:pt x="915" y="1199"/>
                    </a:cubicBezTo>
                    <a:cubicBezTo>
                      <a:pt x="1481" y="1062"/>
                      <a:pt x="2081" y="1118"/>
                      <a:pt x="2642" y="1273"/>
                    </a:cubicBezTo>
                    <a:cubicBezTo>
                      <a:pt x="2820" y="1322"/>
                      <a:pt x="2995" y="1381"/>
                      <a:pt x="3168" y="1446"/>
                    </a:cubicBezTo>
                    <a:cubicBezTo>
                      <a:pt x="3553" y="1294"/>
                      <a:pt x="3895" y="1045"/>
                      <a:pt x="4159" y="723"/>
                    </a:cubicBezTo>
                    <a:cubicBezTo>
                      <a:pt x="3988" y="807"/>
                      <a:pt x="3809" y="875"/>
                      <a:pt x="3623" y="920"/>
                    </a:cubicBezTo>
                    <a:cubicBezTo>
                      <a:pt x="3137" y="1039"/>
                      <a:pt x="2614" y="999"/>
                      <a:pt x="2152" y="8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41"/>
              <p:cNvSpPr/>
              <p:nvPr/>
            </p:nvSpPr>
            <p:spPr>
              <a:xfrm>
                <a:off x="3496" y="1089"/>
                <a:ext cx="3223" cy="957"/>
              </a:xfrm>
              <a:custGeom>
                <a:avLst/>
                <a:gdLst/>
                <a:ahLst/>
                <a:cxnLst/>
                <a:rect l="l" t="t" r="r" b="b"/>
                <a:pathLst>
                  <a:path w="7629" h="2264" extrusionOk="0">
                    <a:moveTo>
                      <a:pt x="7598" y="1602"/>
                    </a:moveTo>
                    <a:cubicBezTo>
                      <a:pt x="7629" y="1362"/>
                      <a:pt x="7487" y="1148"/>
                      <a:pt x="7176" y="967"/>
                    </a:cubicBezTo>
                    <a:cubicBezTo>
                      <a:pt x="6991" y="859"/>
                      <a:pt x="6597" y="721"/>
                      <a:pt x="6260" y="614"/>
                    </a:cubicBezTo>
                    <a:cubicBezTo>
                      <a:pt x="6266" y="803"/>
                      <a:pt x="6250" y="997"/>
                      <a:pt x="6210" y="1191"/>
                    </a:cubicBezTo>
                    <a:cubicBezTo>
                      <a:pt x="6202" y="1228"/>
                      <a:pt x="6194" y="1265"/>
                      <a:pt x="6184" y="1301"/>
                    </a:cubicBezTo>
                    <a:cubicBezTo>
                      <a:pt x="6403" y="1370"/>
                      <a:pt x="6561" y="1433"/>
                      <a:pt x="6673" y="1484"/>
                    </a:cubicBezTo>
                    <a:cubicBezTo>
                      <a:pt x="6201" y="1565"/>
                      <a:pt x="5221" y="1597"/>
                      <a:pt x="3796" y="1415"/>
                    </a:cubicBezTo>
                    <a:cubicBezTo>
                      <a:pt x="2372" y="1233"/>
                      <a:pt x="1431" y="955"/>
                      <a:pt x="995" y="758"/>
                    </a:cubicBezTo>
                    <a:cubicBezTo>
                      <a:pt x="1079" y="743"/>
                      <a:pt x="1241" y="729"/>
                      <a:pt x="1400" y="717"/>
                    </a:cubicBezTo>
                    <a:cubicBezTo>
                      <a:pt x="1398" y="548"/>
                      <a:pt x="1415" y="376"/>
                      <a:pt x="1451" y="203"/>
                    </a:cubicBezTo>
                    <a:cubicBezTo>
                      <a:pt x="1465" y="134"/>
                      <a:pt x="1483" y="67"/>
                      <a:pt x="1503" y="0"/>
                    </a:cubicBezTo>
                    <a:cubicBezTo>
                      <a:pt x="920" y="44"/>
                      <a:pt x="128" y="181"/>
                      <a:pt x="70" y="639"/>
                    </a:cubicBezTo>
                    <a:cubicBezTo>
                      <a:pt x="0" y="1188"/>
                      <a:pt x="877" y="1470"/>
                      <a:pt x="1251" y="1591"/>
                    </a:cubicBezTo>
                    <a:cubicBezTo>
                      <a:pt x="1501" y="1671"/>
                      <a:pt x="1783" y="1747"/>
                      <a:pt x="2090" y="1817"/>
                    </a:cubicBezTo>
                    <a:cubicBezTo>
                      <a:pt x="2581" y="1930"/>
                      <a:pt x="3133" y="2027"/>
                      <a:pt x="3709" y="2101"/>
                    </a:cubicBezTo>
                    <a:cubicBezTo>
                      <a:pt x="4643" y="2220"/>
                      <a:pt x="5533" y="2264"/>
                      <a:pt x="6215" y="2225"/>
                    </a:cubicBezTo>
                    <a:cubicBezTo>
                      <a:pt x="6608" y="2203"/>
                      <a:pt x="7528" y="2150"/>
                      <a:pt x="7598" y="160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39" name="Google Shape;1039;p41"/>
            <p:cNvGrpSpPr/>
            <p:nvPr/>
          </p:nvGrpSpPr>
          <p:grpSpPr>
            <a:xfrm>
              <a:off x="8498768" y="1657690"/>
              <a:ext cx="926488" cy="689173"/>
              <a:chOff x="6130925" y="4589463"/>
              <a:chExt cx="1227137" cy="912812"/>
            </a:xfrm>
          </p:grpSpPr>
          <p:sp>
            <p:nvSpPr>
              <p:cNvPr id="1040" name="Google Shape;1040;p41"/>
              <p:cNvSpPr/>
              <p:nvPr/>
            </p:nvSpPr>
            <p:spPr>
              <a:xfrm>
                <a:off x="6130925" y="4589463"/>
                <a:ext cx="1227137" cy="912812"/>
              </a:xfrm>
              <a:custGeom>
                <a:avLst/>
                <a:gdLst/>
                <a:ahLst/>
                <a:cxnLst/>
                <a:rect l="l" t="t" r="r" b="b"/>
                <a:pathLst>
                  <a:path w="452" h="336" extrusionOk="0">
                    <a:moveTo>
                      <a:pt x="220" y="11"/>
                    </a:moveTo>
                    <a:cubicBezTo>
                      <a:pt x="0" y="10"/>
                      <a:pt x="8" y="336"/>
                      <a:pt x="228" y="336"/>
                    </a:cubicBezTo>
                    <a:cubicBezTo>
                      <a:pt x="452" y="336"/>
                      <a:pt x="449" y="0"/>
                      <a:pt x="220" y="1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41"/>
              <p:cNvSpPr/>
              <p:nvPr/>
            </p:nvSpPr>
            <p:spPr>
              <a:xfrm>
                <a:off x="6303963" y="4603750"/>
                <a:ext cx="874712" cy="890587"/>
              </a:xfrm>
              <a:custGeom>
                <a:avLst/>
                <a:gdLst/>
                <a:ahLst/>
                <a:cxnLst/>
                <a:rect l="l" t="t" r="r" b="b"/>
                <a:pathLst>
                  <a:path w="322" h="328" extrusionOk="0">
                    <a:moveTo>
                      <a:pt x="316" y="223"/>
                    </a:moveTo>
                    <a:cubicBezTo>
                      <a:pt x="273" y="224"/>
                      <a:pt x="229" y="214"/>
                      <a:pt x="188" y="198"/>
                    </a:cubicBezTo>
                    <a:cubicBezTo>
                      <a:pt x="163" y="188"/>
                      <a:pt x="139" y="175"/>
                      <a:pt x="117" y="159"/>
                    </a:cubicBezTo>
                    <a:cubicBezTo>
                      <a:pt x="126" y="144"/>
                      <a:pt x="137" y="129"/>
                      <a:pt x="148" y="115"/>
                    </a:cubicBezTo>
                    <a:cubicBezTo>
                      <a:pt x="160" y="124"/>
                      <a:pt x="174" y="129"/>
                      <a:pt x="188" y="132"/>
                    </a:cubicBezTo>
                    <a:cubicBezTo>
                      <a:pt x="209" y="135"/>
                      <a:pt x="230" y="133"/>
                      <a:pt x="250" y="127"/>
                    </a:cubicBezTo>
                    <a:cubicBezTo>
                      <a:pt x="271" y="120"/>
                      <a:pt x="291" y="109"/>
                      <a:pt x="306" y="92"/>
                    </a:cubicBezTo>
                    <a:cubicBezTo>
                      <a:pt x="310" y="88"/>
                      <a:pt x="304" y="82"/>
                      <a:pt x="300" y="86"/>
                    </a:cubicBezTo>
                    <a:cubicBezTo>
                      <a:pt x="275" y="113"/>
                      <a:pt x="236" y="127"/>
                      <a:pt x="200" y="124"/>
                    </a:cubicBezTo>
                    <a:cubicBezTo>
                      <a:pt x="184" y="123"/>
                      <a:pt x="167" y="118"/>
                      <a:pt x="154" y="109"/>
                    </a:cubicBezTo>
                    <a:cubicBezTo>
                      <a:pt x="164" y="96"/>
                      <a:pt x="176" y="85"/>
                      <a:pt x="188" y="74"/>
                    </a:cubicBezTo>
                    <a:cubicBezTo>
                      <a:pt x="205" y="59"/>
                      <a:pt x="224" y="46"/>
                      <a:pt x="245" y="35"/>
                    </a:cubicBezTo>
                    <a:cubicBezTo>
                      <a:pt x="250" y="33"/>
                      <a:pt x="245" y="25"/>
                      <a:pt x="240" y="28"/>
                    </a:cubicBezTo>
                    <a:cubicBezTo>
                      <a:pt x="204" y="46"/>
                      <a:pt x="173" y="72"/>
                      <a:pt x="147" y="103"/>
                    </a:cubicBezTo>
                    <a:cubicBezTo>
                      <a:pt x="135" y="92"/>
                      <a:pt x="129" y="77"/>
                      <a:pt x="129" y="61"/>
                    </a:cubicBezTo>
                    <a:cubicBezTo>
                      <a:pt x="129" y="43"/>
                      <a:pt x="135" y="25"/>
                      <a:pt x="146" y="11"/>
                    </a:cubicBezTo>
                    <a:cubicBezTo>
                      <a:pt x="149" y="7"/>
                      <a:pt x="143" y="0"/>
                      <a:pt x="140" y="5"/>
                    </a:cubicBezTo>
                    <a:cubicBezTo>
                      <a:pt x="117" y="32"/>
                      <a:pt x="112" y="75"/>
                      <a:pt x="135" y="103"/>
                    </a:cubicBezTo>
                    <a:cubicBezTo>
                      <a:pt x="137" y="106"/>
                      <a:pt x="139" y="108"/>
                      <a:pt x="141" y="110"/>
                    </a:cubicBezTo>
                    <a:cubicBezTo>
                      <a:pt x="130" y="124"/>
                      <a:pt x="119" y="139"/>
                      <a:pt x="109" y="154"/>
                    </a:cubicBezTo>
                    <a:cubicBezTo>
                      <a:pt x="97" y="144"/>
                      <a:pt x="85" y="134"/>
                      <a:pt x="75" y="122"/>
                    </a:cubicBezTo>
                    <a:cubicBezTo>
                      <a:pt x="59" y="104"/>
                      <a:pt x="46" y="84"/>
                      <a:pt x="39" y="61"/>
                    </a:cubicBezTo>
                    <a:cubicBezTo>
                      <a:pt x="37" y="56"/>
                      <a:pt x="28" y="58"/>
                      <a:pt x="30" y="63"/>
                    </a:cubicBezTo>
                    <a:cubicBezTo>
                      <a:pt x="43" y="103"/>
                      <a:pt x="72" y="136"/>
                      <a:pt x="105" y="161"/>
                    </a:cubicBezTo>
                    <a:cubicBezTo>
                      <a:pt x="99" y="171"/>
                      <a:pt x="93" y="180"/>
                      <a:pt x="87" y="190"/>
                    </a:cubicBezTo>
                    <a:cubicBezTo>
                      <a:pt x="76" y="186"/>
                      <a:pt x="65" y="184"/>
                      <a:pt x="54" y="184"/>
                    </a:cubicBezTo>
                    <a:cubicBezTo>
                      <a:pt x="37" y="184"/>
                      <a:pt x="19" y="189"/>
                      <a:pt x="5" y="199"/>
                    </a:cubicBezTo>
                    <a:cubicBezTo>
                      <a:pt x="0" y="202"/>
                      <a:pt x="5" y="210"/>
                      <a:pt x="9" y="206"/>
                    </a:cubicBezTo>
                    <a:cubicBezTo>
                      <a:pt x="30" y="192"/>
                      <a:pt x="59" y="189"/>
                      <a:pt x="83" y="198"/>
                    </a:cubicBezTo>
                    <a:cubicBezTo>
                      <a:pt x="80" y="203"/>
                      <a:pt x="77" y="207"/>
                      <a:pt x="74" y="212"/>
                    </a:cubicBezTo>
                    <a:cubicBezTo>
                      <a:pt x="62" y="234"/>
                      <a:pt x="51" y="257"/>
                      <a:pt x="45" y="282"/>
                    </a:cubicBezTo>
                    <a:cubicBezTo>
                      <a:pt x="43" y="287"/>
                      <a:pt x="52" y="289"/>
                      <a:pt x="53" y="284"/>
                    </a:cubicBezTo>
                    <a:cubicBezTo>
                      <a:pt x="61" y="254"/>
                      <a:pt x="75" y="227"/>
                      <a:pt x="91" y="201"/>
                    </a:cubicBezTo>
                    <a:cubicBezTo>
                      <a:pt x="102" y="207"/>
                      <a:pt x="112" y="216"/>
                      <a:pt x="117" y="227"/>
                    </a:cubicBezTo>
                    <a:cubicBezTo>
                      <a:pt x="124" y="241"/>
                      <a:pt x="126" y="256"/>
                      <a:pt x="124" y="271"/>
                    </a:cubicBezTo>
                    <a:cubicBezTo>
                      <a:pt x="123" y="288"/>
                      <a:pt x="117" y="304"/>
                      <a:pt x="108" y="319"/>
                    </a:cubicBezTo>
                    <a:cubicBezTo>
                      <a:pt x="105" y="323"/>
                      <a:pt x="113" y="328"/>
                      <a:pt x="116" y="323"/>
                    </a:cubicBezTo>
                    <a:cubicBezTo>
                      <a:pt x="133" y="296"/>
                      <a:pt x="140" y="259"/>
                      <a:pt x="128" y="228"/>
                    </a:cubicBezTo>
                    <a:cubicBezTo>
                      <a:pt x="121" y="213"/>
                      <a:pt x="109" y="201"/>
                      <a:pt x="95" y="194"/>
                    </a:cubicBezTo>
                    <a:cubicBezTo>
                      <a:pt x="101" y="185"/>
                      <a:pt x="106" y="176"/>
                      <a:pt x="111" y="167"/>
                    </a:cubicBezTo>
                    <a:cubicBezTo>
                      <a:pt x="112" y="166"/>
                      <a:pt x="112" y="166"/>
                      <a:pt x="112" y="166"/>
                    </a:cubicBezTo>
                    <a:cubicBezTo>
                      <a:pt x="112" y="167"/>
                      <a:pt x="112" y="167"/>
                      <a:pt x="112" y="167"/>
                    </a:cubicBezTo>
                    <a:cubicBezTo>
                      <a:pt x="151" y="194"/>
                      <a:pt x="196" y="213"/>
                      <a:pt x="242" y="224"/>
                    </a:cubicBezTo>
                    <a:cubicBezTo>
                      <a:pt x="267" y="229"/>
                      <a:pt x="292" y="232"/>
                      <a:pt x="316" y="232"/>
                    </a:cubicBezTo>
                    <a:cubicBezTo>
                      <a:pt x="322" y="232"/>
                      <a:pt x="322" y="223"/>
                      <a:pt x="316" y="22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41"/>
              <p:cNvSpPr/>
              <p:nvPr/>
            </p:nvSpPr>
            <p:spPr>
              <a:xfrm>
                <a:off x="6894513" y="5100638"/>
                <a:ext cx="249237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92" h="25" extrusionOk="0">
                    <a:moveTo>
                      <a:pt x="87" y="15"/>
                    </a:moveTo>
                    <a:cubicBezTo>
                      <a:pt x="61" y="16"/>
                      <a:pt x="33" y="13"/>
                      <a:pt x="10" y="2"/>
                    </a:cubicBezTo>
                    <a:cubicBezTo>
                      <a:pt x="5" y="0"/>
                      <a:pt x="0" y="7"/>
                      <a:pt x="5" y="10"/>
                    </a:cubicBezTo>
                    <a:cubicBezTo>
                      <a:pt x="30" y="21"/>
                      <a:pt x="59" y="25"/>
                      <a:pt x="87" y="24"/>
                    </a:cubicBezTo>
                    <a:cubicBezTo>
                      <a:pt x="92" y="24"/>
                      <a:pt x="92" y="15"/>
                      <a:pt x="87" y="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2236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A9464A1-C755-1851-45F1-5CFD4EFA070C}"/>
              </a:ext>
            </a:extLst>
          </p:cNvPr>
          <p:cNvSpPr/>
          <p:nvPr/>
        </p:nvSpPr>
        <p:spPr>
          <a:xfrm>
            <a:off x="658314" y="935622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2" name="Google Shape;1362;p51"/>
          <p:cNvSpPr txBox="1">
            <a:spLocks noGrp="1"/>
          </p:cNvSpPr>
          <p:nvPr>
            <p:ph type="subTitle" idx="1"/>
          </p:nvPr>
        </p:nvSpPr>
        <p:spPr>
          <a:xfrm>
            <a:off x="826680" y="1191147"/>
            <a:ext cx="36306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숫자에 전문가이며 회사에 관련된 돈을 관리를 해주는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1363" name="Google Shape;1363;p51"/>
          <p:cNvGrpSpPr/>
          <p:nvPr/>
        </p:nvGrpSpPr>
        <p:grpSpPr>
          <a:xfrm>
            <a:off x="7446752" y="591257"/>
            <a:ext cx="891338" cy="577030"/>
            <a:chOff x="3496" y="322"/>
            <a:chExt cx="3223" cy="2087"/>
          </a:xfrm>
        </p:grpSpPr>
        <p:sp>
          <p:nvSpPr>
            <p:cNvPr id="1364" name="Google Shape;1364;p51"/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9" name="Google Shape;1369;p51"/>
          <p:cNvGrpSpPr/>
          <p:nvPr/>
        </p:nvGrpSpPr>
        <p:grpSpPr>
          <a:xfrm>
            <a:off x="5384739" y="1414714"/>
            <a:ext cx="2631735" cy="1103852"/>
            <a:chOff x="5157251" y="3012032"/>
            <a:chExt cx="2936876" cy="1231703"/>
          </a:xfrm>
        </p:grpSpPr>
        <p:sp>
          <p:nvSpPr>
            <p:cNvPr id="1370" name="Google Shape;1370;p51"/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2" name="Google Shape;1372;p51"/>
          <p:cNvGrpSpPr/>
          <p:nvPr/>
        </p:nvGrpSpPr>
        <p:grpSpPr>
          <a:xfrm rot="-2453462">
            <a:off x="8609276" y="2935617"/>
            <a:ext cx="540568" cy="1030045"/>
            <a:chOff x="6989763" y="3032125"/>
            <a:chExt cx="1041400" cy="1984375"/>
          </a:xfrm>
        </p:grpSpPr>
        <p:sp>
          <p:nvSpPr>
            <p:cNvPr id="1373" name="Google Shape;1373;p51"/>
            <p:cNvSpPr/>
            <p:nvPr/>
          </p:nvSpPr>
          <p:spPr>
            <a:xfrm>
              <a:off x="7339013" y="3814763"/>
              <a:ext cx="692150" cy="1201738"/>
            </a:xfrm>
            <a:custGeom>
              <a:avLst/>
              <a:gdLst/>
              <a:ahLst/>
              <a:cxnLst/>
              <a:rect l="l" t="t" r="r" b="b"/>
              <a:pathLst>
                <a:path w="469" h="815" extrusionOk="0">
                  <a:moveTo>
                    <a:pt x="0" y="48"/>
                  </a:moveTo>
                  <a:cubicBezTo>
                    <a:pt x="58" y="262"/>
                    <a:pt x="126" y="451"/>
                    <a:pt x="242" y="682"/>
                  </a:cubicBezTo>
                  <a:cubicBezTo>
                    <a:pt x="308" y="815"/>
                    <a:pt x="469" y="729"/>
                    <a:pt x="421" y="608"/>
                  </a:cubicBezTo>
                  <a:cubicBezTo>
                    <a:pt x="352" y="405"/>
                    <a:pt x="230" y="203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51"/>
            <p:cNvSpPr/>
            <p:nvPr/>
          </p:nvSpPr>
          <p:spPr>
            <a:xfrm>
              <a:off x="7197726" y="3503613"/>
              <a:ext cx="403225" cy="530225"/>
            </a:xfrm>
            <a:custGeom>
              <a:avLst/>
              <a:gdLst/>
              <a:ahLst/>
              <a:cxnLst/>
              <a:rect l="l" t="t" r="r" b="b"/>
              <a:pathLst>
                <a:path w="274" h="359" extrusionOk="0">
                  <a:moveTo>
                    <a:pt x="0" y="45"/>
                  </a:moveTo>
                  <a:cubicBezTo>
                    <a:pt x="22" y="136"/>
                    <a:pt x="64" y="248"/>
                    <a:pt x="87" y="351"/>
                  </a:cubicBezTo>
                  <a:cubicBezTo>
                    <a:pt x="147" y="359"/>
                    <a:pt x="242" y="309"/>
                    <a:pt x="274" y="270"/>
                  </a:cubicBezTo>
                  <a:cubicBezTo>
                    <a:pt x="227" y="206"/>
                    <a:pt x="165" y="105"/>
                    <a:pt x="10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51"/>
            <p:cNvSpPr/>
            <p:nvPr/>
          </p:nvSpPr>
          <p:spPr>
            <a:xfrm>
              <a:off x="6989763" y="3057525"/>
              <a:ext cx="427037" cy="650875"/>
            </a:xfrm>
            <a:custGeom>
              <a:avLst/>
              <a:gdLst/>
              <a:ahLst/>
              <a:cxnLst/>
              <a:rect l="l" t="t" r="r" b="b"/>
              <a:pathLst>
                <a:path w="290" h="441" extrusionOk="0">
                  <a:moveTo>
                    <a:pt x="55" y="0"/>
                  </a:moveTo>
                  <a:cubicBezTo>
                    <a:pt x="38" y="102"/>
                    <a:pt x="0" y="246"/>
                    <a:pt x="70" y="352"/>
                  </a:cubicBezTo>
                  <a:cubicBezTo>
                    <a:pt x="129" y="441"/>
                    <a:pt x="290" y="379"/>
                    <a:pt x="286" y="283"/>
                  </a:cubicBezTo>
                  <a:cubicBezTo>
                    <a:pt x="280" y="142"/>
                    <a:pt x="116" y="82"/>
                    <a:pt x="55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7269163" y="3771900"/>
              <a:ext cx="290512" cy="155575"/>
            </a:xfrm>
            <a:custGeom>
              <a:avLst/>
              <a:gdLst/>
              <a:ahLst/>
              <a:cxnLst/>
              <a:rect l="l" t="t" r="r" b="b"/>
              <a:pathLst>
                <a:path w="197" h="105" extrusionOk="0">
                  <a:moveTo>
                    <a:pt x="18" y="103"/>
                  </a:moveTo>
                  <a:cubicBezTo>
                    <a:pt x="79" y="94"/>
                    <a:pt x="142" y="65"/>
                    <a:pt x="188" y="23"/>
                  </a:cubicBezTo>
                  <a:cubicBezTo>
                    <a:pt x="197" y="14"/>
                    <a:pt x="183" y="0"/>
                    <a:pt x="173" y="9"/>
                  </a:cubicBezTo>
                  <a:cubicBezTo>
                    <a:pt x="130" y="48"/>
                    <a:pt x="70" y="75"/>
                    <a:pt x="13" y="84"/>
                  </a:cubicBezTo>
                  <a:cubicBezTo>
                    <a:pt x="0" y="86"/>
                    <a:pt x="5" y="105"/>
                    <a:pt x="18" y="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51"/>
            <p:cNvSpPr/>
            <p:nvPr/>
          </p:nvSpPr>
          <p:spPr>
            <a:xfrm>
              <a:off x="7285038" y="3824288"/>
              <a:ext cx="307975" cy="163513"/>
            </a:xfrm>
            <a:custGeom>
              <a:avLst/>
              <a:gdLst/>
              <a:ahLst/>
              <a:cxnLst/>
              <a:rect l="l" t="t" r="r" b="b"/>
              <a:pathLst>
                <a:path w="209" h="110" extrusionOk="0">
                  <a:moveTo>
                    <a:pt x="18" y="108"/>
                  </a:moveTo>
                  <a:cubicBezTo>
                    <a:pt x="83" y="97"/>
                    <a:pt x="149" y="66"/>
                    <a:pt x="199" y="23"/>
                  </a:cubicBezTo>
                  <a:cubicBezTo>
                    <a:pt x="209" y="14"/>
                    <a:pt x="194" y="0"/>
                    <a:pt x="184" y="8"/>
                  </a:cubicBezTo>
                  <a:cubicBezTo>
                    <a:pt x="137" y="50"/>
                    <a:pt x="74" y="78"/>
                    <a:pt x="13" y="88"/>
                  </a:cubicBezTo>
                  <a:cubicBezTo>
                    <a:pt x="0" y="90"/>
                    <a:pt x="5" y="110"/>
                    <a:pt x="18" y="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51"/>
            <p:cNvSpPr/>
            <p:nvPr/>
          </p:nvSpPr>
          <p:spPr>
            <a:xfrm>
              <a:off x="7011988" y="3032125"/>
              <a:ext cx="73025" cy="411163"/>
            </a:xfrm>
            <a:custGeom>
              <a:avLst/>
              <a:gdLst/>
              <a:ahLst/>
              <a:cxnLst/>
              <a:rect l="l" t="t" r="r" b="b"/>
              <a:pathLst>
                <a:path w="50" h="278" extrusionOk="0">
                  <a:moveTo>
                    <a:pt x="29" y="13"/>
                  </a:moveTo>
                  <a:cubicBezTo>
                    <a:pt x="26" y="97"/>
                    <a:pt x="0" y="181"/>
                    <a:pt x="20" y="266"/>
                  </a:cubicBezTo>
                  <a:cubicBezTo>
                    <a:pt x="23" y="278"/>
                    <a:pt x="43" y="273"/>
                    <a:pt x="40" y="260"/>
                  </a:cubicBezTo>
                  <a:cubicBezTo>
                    <a:pt x="21" y="178"/>
                    <a:pt x="47" y="95"/>
                    <a:pt x="50" y="13"/>
                  </a:cubicBezTo>
                  <a:cubicBezTo>
                    <a:pt x="50" y="0"/>
                    <a:pt x="30" y="0"/>
                    <a:pt x="2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51"/>
            <p:cNvSpPr/>
            <p:nvPr/>
          </p:nvSpPr>
          <p:spPr>
            <a:xfrm>
              <a:off x="7045326" y="3038475"/>
              <a:ext cx="161925" cy="401637"/>
            </a:xfrm>
            <a:custGeom>
              <a:avLst/>
              <a:gdLst/>
              <a:ahLst/>
              <a:cxnLst/>
              <a:rect l="l" t="t" r="r" b="b"/>
              <a:pathLst>
                <a:path w="110" h="272" extrusionOk="0">
                  <a:moveTo>
                    <a:pt x="7" y="13"/>
                  </a:moveTo>
                  <a:cubicBezTo>
                    <a:pt x="0" y="101"/>
                    <a:pt x="40" y="188"/>
                    <a:pt x="86" y="261"/>
                  </a:cubicBezTo>
                  <a:cubicBezTo>
                    <a:pt x="93" y="272"/>
                    <a:pt x="110" y="262"/>
                    <a:pt x="103" y="251"/>
                  </a:cubicBezTo>
                  <a:cubicBezTo>
                    <a:pt x="60" y="180"/>
                    <a:pt x="21" y="98"/>
                    <a:pt x="28" y="13"/>
                  </a:cubicBezTo>
                  <a:cubicBezTo>
                    <a:pt x="29" y="0"/>
                    <a:pt x="8" y="0"/>
                    <a:pt x="7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51"/>
            <p:cNvSpPr/>
            <p:nvPr/>
          </p:nvSpPr>
          <p:spPr>
            <a:xfrm>
              <a:off x="7050088" y="3035300"/>
              <a:ext cx="228600" cy="309562"/>
            </a:xfrm>
            <a:custGeom>
              <a:avLst/>
              <a:gdLst/>
              <a:ahLst/>
              <a:cxnLst/>
              <a:rect l="l" t="t" r="r" b="b"/>
              <a:pathLst>
                <a:path w="155" h="209" extrusionOk="0">
                  <a:moveTo>
                    <a:pt x="4" y="17"/>
                  </a:moveTo>
                  <a:cubicBezTo>
                    <a:pt x="29" y="88"/>
                    <a:pt x="82" y="146"/>
                    <a:pt x="132" y="199"/>
                  </a:cubicBezTo>
                  <a:cubicBezTo>
                    <a:pt x="141" y="209"/>
                    <a:pt x="155" y="195"/>
                    <a:pt x="146" y="185"/>
                  </a:cubicBezTo>
                  <a:cubicBezTo>
                    <a:pt x="99" y="134"/>
                    <a:pt x="47" y="79"/>
                    <a:pt x="24" y="12"/>
                  </a:cubicBezTo>
                  <a:cubicBezTo>
                    <a:pt x="20" y="0"/>
                    <a:pt x="0" y="5"/>
                    <a:pt x="4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DA737D8E-E794-8017-2573-3A18420FA6CB}"/>
              </a:ext>
            </a:extLst>
          </p:cNvPr>
          <p:cNvSpPr/>
          <p:nvPr/>
        </p:nvSpPr>
        <p:spPr>
          <a:xfrm>
            <a:off x="5684698" y="2484373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1" name="Google Shape;1361;p51"/>
          <p:cNvSpPr txBox="1">
            <a:spLocks noGrp="1"/>
          </p:cNvSpPr>
          <p:nvPr>
            <p:ph type="title"/>
          </p:nvPr>
        </p:nvSpPr>
        <p:spPr>
          <a:xfrm>
            <a:off x="5676890" y="2433831"/>
            <a:ext cx="1834232" cy="5556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ISTJ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회계사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" name="Google Shape;1371;p51">
            <a:extLst>
              <a:ext uri="{FF2B5EF4-FFF2-40B4-BE49-F238E27FC236}">
                <a16:creationId xmlns:a16="http://schemas.microsoft.com/office/drawing/2014/main" id="{145D9F81-C6F1-64A6-8ED3-77BCCB4FCF50}"/>
              </a:ext>
            </a:extLst>
          </p:cNvPr>
          <p:cNvSpPr/>
          <p:nvPr/>
        </p:nvSpPr>
        <p:spPr>
          <a:xfrm rot="2237678">
            <a:off x="7417713" y="2298157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1363;p51">
            <a:extLst>
              <a:ext uri="{FF2B5EF4-FFF2-40B4-BE49-F238E27FC236}">
                <a16:creationId xmlns:a16="http://schemas.microsoft.com/office/drawing/2014/main" id="{452D9524-7EA9-CA9A-0FF9-A1CEB2D4E7FB}"/>
              </a:ext>
            </a:extLst>
          </p:cNvPr>
          <p:cNvGrpSpPr/>
          <p:nvPr/>
        </p:nvGrpSpPr>
        <p:grpSpPr>
          <a:xfrm>
            <a:off x="423583" y="2649037"/>
            <a:ext cx="551402" cy="356964"/>
            <a:chOff x="3496" y="322"/>
            <a:chExt cx="3223" cy="2087"/>
          </a:xfrm>
        </p:grpSpPr>
        <p:sp>
          <p:nvSpPr>
            <p:cNvPr id="9" name="Google Shape;1364;p51">
              <a:extLst>
                <a:ext uri="{FF2B5EF4-FFF2-40B4-BE49-F238E27FC236}">
                  <a16:creationId xmlns:a16="http://schemas.microsoft.com/office/drawing/2014/main" id="{4F4D5475-C458-A855-5BD0-68D1FEC90903}"/>
                </a:ext>
              </a:extLst>
            </p:cNvPr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65;p51">
              <a:extLst>
                <a:ext uri="{FF2B5EF4-FFF2-40B4-BE49-F238E27FC236}">
                  <a16:creationId xmlns:a16="http://schemas.microsoft.com/office/drawing/2014/main" id="{EFFE54DB-FE26-D54D-C6F0-D57AA3FC064A}"/>
                </a:ext>
              </a:extLst>
            </p:cNvPr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66;p51">
              <a:extLst>
                <a:ext uri="{FF2B5EF4-FFF2-40B4-BE49-F238E27FC236}">
                  <a16:creationId xmlns:a16="http://schemas.microsoft.com/office/drawing/2014/main" id="{194AA32D-F9FF-6AB5-F38E-8B44A631A3FF}"/>
                </a:ext>
              </a:extLst>
            </p:cNvPr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67;p51">
              <a:extLst>
                <a:ext uri="{FF2B5EF4-FFF2-40B4-BE49-F238E27FC236}">
                  <a16:creationId xmlns:a16="http://schemas.microsoft.com/office/drawing/2014/main" id="{F7FD0C01-6666-7A54-340F-36B8811DC276}"/>
                </a:ext>
              </a:extLst>
            </p:cNvPr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68;p51">
              <a:extLst>
                <a:ext uri="{FF2B5EF4-FFF2-40B4-BE49-F238E27FC236}">
                  <a16:creationId xmlns:a16="http://schemas.microsoft.com/office/drawing/2014/main" id="{7FC5652B-3633-F4FB-F08B-D06E0BC52EE6}"/>
                </a:ext>
              </a:extLst>
            </p:cNvPr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369;p51">
            <a:extLst>
              <a:ext uri="{FF2B5EF4-FFF2-40B4-BE49-F238E27FC236}">
                <a16:creationId xmlns:a16="http://schemas.microsoft.com/office/drawing/2014/main" id="{5046133E-4F4A-8315-F43F-772BD124E607}"/>
              </a:ext>
            </a:extLst>
          </p:cNvPr>
          <p:cNvGrpSpPr/>
          <p:nvPr/>
        </p:nvGrpSpPr>
        <p:grpSpPr>
          <a:xfrm flipH="1">
            <a:off x="418916" y="3282543"/>
            <a:ext cx="2631735" cy="1103852"/>
            <a:chOff x="5157251" y="3012032"/>
            <a:chExt cx="2936876" cy="1231703"/>
          </a:xfrm>
        </p:grpSpPr>
        <p:sp>
          <p:nvSpPr>
            <p:cNvPr id="15" name="Google Shape;1370;p51">
              <a:extLst>
                <a:ext uri="{FF2B5EF4-FFF2-40B4-BE49-F238E27FC236}">
                  <a16:creationId xmlns:a16="http://schemas.microsoft.com/office/drawing/2014/main" id="{063AE769-3709-B7BE-7FB3-B776C21F4260}"/>
                </a:ext>
              </a:extLst>
            </p:cNvPr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71;p51">
              <a:extLst>
                <a:ext uri="{FF2B5EF4-FFF2-40B4-BE49-F238E27FC236}">
                  <a16:creationId xmlns:a16="http://schemas.microsoft.com/office/drawing/2014/main" id="{AF2C4ACE-B0A0-4410-22BA-295D351F892E}"/>
                </a:ext>
              </a:extLst>
            </p:cNvPr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371;p51">
            <a:extLst>
              <a:ext uri="{FF2B5EF4-FFF2-40B4-BE49-F238E27FC236}">
                <a16:creationId xmlns:a16="http://schemas.microsoft.com/office/drawing/2014/main" id="{2F4EF027-544F-2365-5098-6A9BC4E690AA}"/>
              </a:ext>
            </a:extLst>
          </p:cNvPr>
          <p:cNvSpPr/>
          <p:nvPr/>
        </p:nvSpPr>
        <p:spPr>
          <a:xfrm rot="2237678">
            <a:off x="592591" y="4165986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0E8B7EA-4214-2244-8246-0764E3D95D92}"/>
              </a:ext>
            </a:extLst>
          </p:cNvPr>
          <p:cNvSpPr/>
          <p:nvPr/>
        </p:nvSpPr>
        <p:spPr>
          <a:xfrm>
            <a:off x="3341416" y="3157168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Google Shape;1362;p51">
            <a:extLst>
              <a:ext uri="{FF2B5EF4-FFF2-40B4-BE49-F238E27FC236}">
                <a16:creationId xmlns:a16="http://schemas.microsoft.com/office/drawing/2014/main" id="{0A9AB329-4A3A-616D-6E54-88AB42D30CEE}"/>
              </a:ext>
            </a:extLst>
          </p:cNvPr>
          <p:cNvSpPr txBox="1">
            <a:spLocks/>
          </p:cNvSpPr>
          <p:nvPr/>
        </p:nvSpPr>
        <p:spPr>
          <a:xfrm>
            <a:off x="3509782" y="3412693"/>
            <a:ext cx="4334216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학교에서 학생들과 함께 시간을 보내며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공부를 가르치고 생활태도를 지도 하는 일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9A66A29-87BE-214A-1488-E393746B80FA}"/>
              </a:ext>
            </a:extLst>
          </p:cNvPr>
          <p:cNvSpPr/>
          <p:nvPr/>
        </p:nvSpPr>
        <p:spPr>
          <a:xfrm>
            <a:off x="921836" y="4359882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Google Shape;1361;p51">
            <a:extLst>
              <a:ext uri="{FF2B5EF4-FFF2-40B4-BE49-F238E27FC236}">
                <a16:creationId xmlns:a16="http://schemas.microsoft.com/office/drawing/2014/main" id="{9A8DB1A8-653A-2ADC-77CF-721119A42FA6}"/>
              </a:ext>
            </a:extLst>
          </p:cNvPr>
          <p:cNvSpPr txBox="1">
            <a:spLocks/>
          </p:cNvSpPr>
          <p:nvPr/>
        </p:nvSpPr>
        <p:spPr>
          <a:xfrm>
            <a:off x="914028" y="4309340"/>
            <a:ext cx="1834232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ISFJ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교사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5" name="Google Shape;1076;p44">
            <a:extLst>
              <a:ext uri="{FF2B5EF4-FFF2-40B4-BE49-F238E27FC236}">
                <a16:creationId xmlns:a16="http://schemas.microsoft.com/office/drawing/2014/main" id="{B01C5568-4C9D-24AC-DB42-3B87070764DE}"/>
              </a:ext>
            </a:extLst>
          </p:cNvPr>
          <p:cNvSpPr txBox="1">
            <a:spLocks/>
          </p:cNvSpPr>
          <p:nvPr/>
        </p:nvSpPr>
        <p:spPr>
          <a:xfrm>
            <a:off x="139998" y="-36861"/>
            <a:ext cx="85954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직업에서 많이 나온 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MBTI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이 직업에 대한 참고 자료로 사용할 수 있지만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선택은 다양한 경험과 자기 탐색을 통해 신중하게 결정해야 합니다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</p:txBody>
      </p:sp>
      <p:sp>
        <p:nvSpPr>
          <p:cNvPr id="25" name="Google Shape;1081;p44">
            <a:extLst>
              <a:ext uri="{FF2B5EF4-FFF2-40B4-BE49-F238E27FC236}">
                <a16:creationId xmlns:a16="http://schemas.microsoft.com/office/drawing/2014/main" id="{C6D88B78-7CA7-9A6C-0EB5-14C6D22BC712}"/>
              </a:ext>
            </a:extLst>
          </p:cNvPr>
          <p:cNvSpPr/>
          <p:nvPr/>
        </p:nvSpPr>
        <p:spPr>
          <a:xfrm>
            <a:off x="6077330" y="1360604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6" name="Google Shape;1082;p44">
            <a:extLst>
              <a:ext uri="{FF2B5EF4-FFF2-40B4-BE49-F238E27FC236}">
                <a16:creationId xmlns:a16="http://schemas.microsoft.com/office/drawing/2014/main" id="{04EACB44-725C-6927-EE1D-9B605C9B4C8A}"/>
              </a:ext>
            </a:extLst>
          </p:cNvPr>
          <p:cNvSpPr/>
          <p:nvPr/>
        </p:nvSpPr>
        <p:spPr>
          <a:xfrm>
            <a:off x="1327823" y="3385289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E708F4BF-4216-94EB-A55E-85C0342604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5" t="3407" r="77952" b="62815"/>
          <a:stretch/>
        </p:blipFill>
        <p:spPr>
          <a:xfrm>
            <a:off x="5920999" y="732128"/>
            <a:ext cx="1272540" cy="173736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FF3AF007-82A9-F354-7507-11CEAD35E4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28" r="56759" b="62815"/>
          <a:stretch/>
        </p:blipFill>
        <p:spPr>
          <a:xfrm>
            <a:off x="1051914" y="2614349"/>
            <a:ext cx="1412998" cy="19126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A9464A1-C755-1851-45F1-5CFD4EFA070C}"/>
              </a:ext>
            </a:extLst>
          </p:cNvPr>
          <p:cNvSpPr/>
          <p:nvPr/>
        </p:nvSpPr>
        <p:spPr>
          <a:xfrm>
            <a:off x="658314" y="935622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2" name="Google Shape;1362;p51"/>
          <p:cNvSpPr txBox="1">
            <a:spLocks noGrp="1"/>
          </p:cNvSpPr>
          <p:nvPr>
            <p:ph type="subTitle" idx="1"/>
          </p:nvPr>
        </p:nvSpPr>
        <p:spPr>
          <a:xfrm>
            <a:off x="826680" y="1191147"/>
            <a:ext cx="427872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위급한 상황에 처한 동물을 구조하며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구조한 동물을 치료로 하는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1363" name="Google Shape;1363;p51"/>
          <p:cNvGrpSpPr/>
          <p:nvPr/>
        </p:nvGrpSpPr>
        <p:grpSpPr>
          <a:xfrm>
            <a:off x="7446752" y="591257"/>
            <a:ext cx="891338" cy="577030"/>
            <a:chOff x="3496" y="322"/>
            <a:chExt cx="3223" cy="2087"/>
          </a:xfrm>
        </p:grpSpPr>
        <p:sp>
          <p:nvSpPr>
            <p:cNvPr id="1364" name="Google Shape;1364;p51"/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9" name="Google Shape;1369;p51"/>
          <p:cNvGrpSpPr/>
          <p:nvPr/>
        </p:nvGrpSpPr>
        <p:grpSpPr>
          <a:xfrm>
            <a:off x="5384739" y="1414714"/>
            <a:ext cx="2631735" cy="1103852"/>
            <a:chOff x="5157251" y="3012032"/>
            <a:chExt cx="2936876" cy="1231703"/>
          </a:xfrm>
        </p:grpSpPr>
        <p:sp>
          <p:nvSpPr>
            <p:cNvPr id="1370" name="Google Shape;1370;p51"/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2" name="Google Shape;1372;p51"/>
          <p:cNvGrpSpPr/>
          <p:nvPr/>
        </p:nvGrpSpPr>
        <p:grpSpPr>
          <a:xfrm rot="-2453462">
            <a:off x="8609276" y="2935617"/>
            <a:ext cx="540568" cy="1030045"/>
            <a:chOff x="6989763" y="3032125"/>
            <a:chExt cx="1041400" cy="1984375"/>
          </a:xfrm>
        </p:grpSpPr>
        <p:sp>
          <p:nvSpPr>
            <p:cNvPr id="1373" name="Google Shape;1373;p51"/>
            <p:cNvSpPr/>
            <p:nvPr/>
          </p:nvSpPr>
          <p:spPr>
            <a:xfrm>
              <a:off x="7339013" y="3814763"/>
              <a:ext cx="692150" cy="1201738"/>
            </a:xfrm>
            <a:custGeom>
              <a:avLst/>
              <a:gdLst/>
              <a:ahLst/>
              <a:cxnLst/>
              <a:rect l="l" t="t" r="r" b="b"/>
              <a:pathLst>
                <a:path w="469" h="815" extrusionOk="0">
                  <a:moveTo>
                    <a:pt x="0" y="48"/>
                  </a:moveTo>
                  <a:cubicBezTo>
                    <a:pt x="58" y="262"/>
                    <a:pt x="126" y="451"/>
                    <a:pt x="242" y="682"/>
                  </a:cubicBezTo>
                  <a:cubicBezTo>
                    <a:pt x="308" y="815"/>
                    <a:pt x="469" y="729"/>
                    <a:pt x="421" y="608"/>
                  </a:cubicBezTo>
                  <a:cubicBezTo>
                    <a:pt x="352" y="405"/>
                    <a:pt x="230" y="203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51"/>
            <p:cNvSpPr/>
            <p:nvPr/>
          </p:nvSpPr>
          <p:spPr>
            <a:xfrm>
              <a:off x="7197726" y="3503613"/>
              <a:ext cx="403225" cy="530225"/>
            </a:xfrm>
            <a:custGeom>
              <a:avLst/>
              <a:gdLst/>
              <a:ahLst/>
              <a:cxnLst/>
              <a:rect l="l" t="t" r="r" b="b"/>
              <a:pathLst>
                <a:path w="274" h="359" extrusionOk="0">
                  <a:moveTo>
                    <a:pt x="0" y="45"/>
                  </a:moveTo>
                  <a:cubicBezTo>
                    <a:pt x="22" y="136"/>
                    <a:pt x="64" y="248"/>
                    <a:pt x="87" y="351"/>
                  </a:cubicBezTo>
                  <a:cubicBezTo>
                    <a:pt x="147" y="359"/>
                    <a:pt x="242" y="309"/>
                    <a:pt x="274" y="270"/>
                  </a:cubicBezTo>
                  <a:cubicBezTo>
                    <a:pt x="227" y="206"/>
                    <a:pt x="165" y="105"/>
                    <a:pt x="10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51"/>
            <p:cNvSpPr/>
            <p:nvPr/>
          </p:nvSpPr>
          <p:spPr>
            <a:xfrm>
              <a:off x="6989763" y="3057525"/>
              <a:ext cx="427037" cy="650875"/>
            </a:xfrm>
            <a:custGeom>
              <a:avLst/>
              <a:gdLst/>
              <a:ahLst/>
              <a:cxnLst/>
              <a:rect l="l" t="t" r="r" b="b"/>
              <a:pathLst>
                <a:path w="290" h="441" extrusionOk="0">
                  <a:moveTo>
                    <a:pt x="55" y="0"/>
                  </a:moveTo>
                  <a:cubicBezTo>
                    <a:pt x="38" y="102"/>
                    <a:pt x="0" y="246"/>
                    <a:pt x="70" y="352"/>
                  </a:cubicBezTo>
                  <a:cubicBezTo>
                    <a:pt x="129" y="441"/>
                    <a:pt x="290" y="379"/>
                    <a:pt x="286" y="283"/>
                  </a:cubicBezTo>
                  <a:cubicBezTo>
                    <a:pt x="280" y="142"/>
                    <a:pt x="116" y="82"/>
                    <a:pt x="55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7269163" y="3771900"/>
              <a:ext cx="290512" cy="155575"/>
            </a:xfrm>
            <a:custGeom>
              <a:avLst/>
              <a:gdLst/>
              <a:ahLst/>
              <a:cxnLst/>
              <a:rect l="l" t="t" r="r" b="b"/>
              <a:pathLst>
                <a:path w="197" h="105" extrusionOk="0">
                  <a:moveTo>
                    <a:pt x="18" y="103"/>
                  </a:moveTo>
                  <a:cubicBezTo>
                    <a:pt x="79" y="94"/>
                    <a:pt x="142" y="65"/>
                    <a:pt x="188" y="23"/>
                  </a:cubicBezTo>
                  <a:cubicBezTo>
                    <a:pt x="197" y="14"/>
                    <a:pt x="183" y="0"/>
                    <a:pt x="173" y="9"/>
                  </a:cubicBezTo>
                  <a:cubicBezTo>
                    <a:pt x="130" y="48"/>
                    <a:pt x="70" y="75"/>
                    <a:pt x="13" y="84"/>
                  </a:cubicBezTo>
                  <a:cubicBezTo>
                    <a:pt x="0" y="86"/>
                    <a:pt x="5" y="105"/>
                    <a:pt x="18" y="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51"/>
            <p:cNvSpPr/>
            <p:nvPr/>
          </p:nvSpPr>
          <p:spPr>
            <a:xfrm>
              <a:off x="7285038" y="3824288"/>
              <a:ext cx="307975" cy="163513"/>
            </a:xfrm>
            <a:custGeom>
              <a:avLst/>
              <a:gdLst/>
              <a:ahLst/>
              <a:cxnLst/>
              <a:rect l="l" t="t" r="r" b="b"/>
              <a:pathLst>
                <a:path w="209" h="110" extrusionOk="0">
                  <a:moveTo>
                    <a:pt x="18" y="108"/>
                  </a:moveTo>
                  <a:cubicBezTo>
                    <a:pt x="83" y="97"/>
                    <a:pt x="149" y="66"/>
                    <a:pt x="199" y="23"/>
                  </a:cubicBezTo>
                  <a:cubicBezTo>
                    <a:pt x="209" y="14"/>
                    <a:pt x="194" y="0"/>
                    <a:pt x="184" y="8"/>
                  </a:cubicBezTo>
                  <a:cubicBezTo>
                    <a:pt x="137" y="50"/>
                    <a:pt x="74" y="78"/>
                    <a:pt x="13" y="88"/>
                  </a:cubicBezTo>
                  <a:cubicBezTo>
                    <a:pt x="0" y="90"/>
                    <a:pt x="5" y="110"/>
                    <a:pt x="18" y="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51"/>
            <p:cNvSpPr/>
            <p:nvPr/>
          </p:nvSpPr>
          <p:spPr>
            <a:xfrm>
              <a:off x="7011988" y="3032125"/>
              <a:ext cx="73025" cy="411163"/>
            </a:xfrm>
            <a:custGeom>
              <a:avLst/>
              <a:gdLst/>
              <a:ahLst/>
              <a:cxnLst/>
              <a:rect l="l" t="t" r="r" b="b"/>
              <a:pathLst>
                <a:path w="50" h="278" extrusionOk="0">
                  <a:moveTo>
                    <a:pt x="29" y="13"/>
                  </a:moveTo>
                  <a:cubicBezTo>
                    <a:pt x="26" y="97"/>
                    <a:pt x="0" y="181"/>
                    <a:pt x="20" y="266"/>
                  </a:cubicBezTo>
                  <a:cubicBezTo>
                    <a:pt x="23" y="278"/>
                    <a:pt x="43" y="273"/>
                    <a:pt x="40" y="260"/>
                  </a:cubicBezTo>
                  <a:cubicBezTo>
                    <a:pt x="21" y="178"/>
                    <a:pt x="47" y="95"/>
                    <a:pt x="50" y="13"/>
                  </a:cubicBezTo>
                  <a:cubicBezTo>
                    <a:pt x="50" y="0"/>
                    <a:pt x="30" y="0"/>
                    <a:pt x="2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51"/>
            <p:cNvSpPr/>
            <p:nvPr/>
          </p:nvSpPr>
          <p:spPr>
            <a:xfrm>
              <a:off x="7045326" y="3038475"/>
              <a:ext cx="161925" cy="401637"/>
            </a:xfrm>
            <a:custGeom>
              <a:avLst/>
              <a:gdLst/>
              <a:ahLst/>
              <a:cxnLst/>
              <a:rect l="l" t="t" r="r" b="b"/>
              <a:pathLst>
                <a:path w="110" h="272" extrusionOk="0">
                  <a:moveTo>
                    <a:pt x="7" y="13"/>
                  </a:moveTo>
                  <a:cubicBezTo>
                    <a:pt x="0" y="101"/>
                    <a:pt x="40" y="188"/>
                    <a:pt x="86" y="261"/>
                  </a:cubicBezTo>
                  <a:cubicBezTo>
                    <a:pt x="93" y="272"/>
                    <a:pt x="110" y="262"/>
                    <a:pt x="103" y="251"/>
                  </a:cubicBezTo>
                  <a:cubicBezTo>
                    <a:pt x="60" y="180"/>
                    <a:pt x="21" y="98"/>
                    <a:pt x="28" y="13"/>
                  </a:cubicBezTo>
                  <a:cubicBezTo>
                    <a:pt x="29" y="0"/>
                    <a:pt x="8" y="0"/>
                    <a:pt x="7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51"/>
            <p:cNvSpPr/>
            <p:nvPr/>
          </p:nvSpPr>
          <p:spPr>
            <a:xfrm>
              <a:off x="7050088" y="3035300"/>
              <a:ext cx="228600" cy="309562"/>
            </a:xfrm>
            <a:custGeom>
              <a:avLst/>
              <a:gdLst/>
              <a:ahLst/>
              <a:cxnLst/>
              <a:rect l="l" t="t" r="r" b="b"/>
              <a:pathLst>
                <a:path w="155" h="209" extrusionOk="0">
                  <a:moveTo>
                    <a:pt x="4" y="17"/>
                  </a:moveTo>
                  <a:cubicBezTo>
                    <a:pt x="29" y="88"/>
                    <a:pt x="82" y="146"/>
                    <a:pt x="132" y="199"/>
                  </a:cubicBezTo>
                  <a:cubicBezTo>
                    <a:pt x="141" y="209"/>
                    <a:pt x="155" y="195"/>
                    <a:pt x="146" y="185"/>
                  </a:cubicBezTo>
                  <a:cubicBezTo>
                    <a:pt x="99" y="134"/>
                    <a:pt x="47" y="79"/>
                    <a:pt x="24" y="12"/>
                  </a:cubicBezTo>
                  <a:cubicBezTo>
                    <a:pt x="20" y="0"/>
                    <a:pt x="0" y="5"/>
                    <a:pt x="4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Google Shape;1371;p51">
            <a:extLst>
              <a:ext uri="{FF2B5EF4-FFF2-40B4-BE49-F238E27FC236}">
                <a16:creationId xmlns:a16="http://schemas.microsoft.com/office/drawing/2014/main" id="{145D9F81-C6F1-64A6-8ED3-77BCCB4FCF50}"/>
              </a:ext>
            </a:extLst>
          </p:cNvPr>
          <p:cNvSpPr/>
          <p:nvPr/>
        </p:nvSpPr>
        <p:spPr>
          <a:xfrm rot="2237678">
            <a:off x="7417713" y="2298157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1363;p51">
            <a:extLst>
              <a:ext uri="{FF2B5EF4-FFF2-40B4-BE49-F238E27FC236}">
                <a16:creationId xmlns:a16="http://schemas.microsoft.com/office/drawing/2014/main" id="{452D9524-7EA9-CA9A-0FF9-A1CEB2D4E7FB}"/>
              </a:ext>
            </a:extLst>
          </p:cNvPr>
          <p:cNvGrpSpPr/>
          <p:nvPr/>
        </p:nvGrpSpPr>
        <p:grpSpPr>
          <a:xfrm>
            <a:off x="423583" y="2649037"/>
            <a:ext cx="551402" cy="356964"/>
            <a:chOff x="3496" y="322"/>
            <a:chExt cx="3223" cy="2087"/>
          </a:xfrm>
        </p:grpSpPr>
        <p:sp>
          <p:nvSpPr>
            <p:cNvPr id="9" name="Google Shape;1364;p51">
              <a:extLst>
                <a:ext uri="{FF2B5EF4-FFF2-40B4-BE49-F238E27FC236}">
                  <a16:creationId xmlns:a16="http://schemas.microsoft.com/office/drawing/2014/main" id="{4F4D5475-C458-A855-5BD0-68D1FEC90903}"/>
                </a:ext>
              </a:extLst>
            </p:cNvPr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65;p51">
              <a:extLst>
                <a:ext uri="{FF2B5EF4-FFF2-40B4-BE49-F238E27FC236}">
                  <a16:creationId xmlns:a16="http://schemas.microsoft.com/office/drawing/2014/main" id="{EFFE54DB-FE26-D54D-C6F0-D57AA3FC064A}"/>
                </a:ext>
              </a:extLst>
            </p:cNvPr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66;p51">
              <a:extLst>
                <a:ext uri="{FF2B5EF4-FFF2-40B4-BE49-F238E27FC236}">
                  <a16:creationId xmlns:a16="http://schemas.microsoft.com/office/drawing/2014/main" id="{194AA32D-F9FF-6AB5-F38E-8B44A631A3FF}"/>
                </a:ext>
              </a:extLst>
            </p:cNvPr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67;p51">
              <a:extLst>
                <a:ext uri="{FF2B5EF4-FFF2-40B4-BE49-F238E27FC236}">
                  <a16:creationId xmlns:a16="http://schemas.microsoft.com/office/drawing/2014/main" id="{F7FD0C01-6666-7A54-340F-36B8811DC276}"/>
                </a:ext>
              </a:extLst>
            </p:cNvPr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68;p51">
              <a:extLst>
                <a:ext uri="{FF2B5EF4-FFF2-40B4-BE49-F238E27FC236}">
                  <a16:creationId xmlns:a16="http://schemas.microsoft.com/office/drawing/2014/main" id="{7FC5652B-3633-F4FB-F08B-D06E0BC52EE6}"/>
                </a:ext>
              </a:extLst>
            </p:cNvPr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369;p51">
            <a:extLst>
              <a:ext uri="{FF2B5EF4-FFF2-40B4-BE49-F238E27FC236}">
                <a16:creationId xmlns:a16="http://schemas.microsoft.com/office/drawing/2014/main" id="{5046133E-4F4A-8315-F43F-772BD124E607}"/>
              </a:ext>
            </a:extLst>
          </p:cNvPr>
          <p:cNvGrpSpPr/>
          <p:nvPr/>
        </p:nvGrpSpPr>
        <p:grpSpPr>
          <a:xfrm flipH="1">
            <a:off x="418916" y="3282543"/>
            <a:ext cx="2631735" cy="1103852"/>
            <a:chOff x="5157251" y="3012032"/>
            <a:chExt cx="2936876" cy="1231703"/>
          </a:xfrm>
        </p:grpSpPr>
        <p:sp>
          <p:nvSpPr>
            <p:cNvPr id="15" name="Google Shape;1370;p51">
              <a:extLst>
                <a:ext uri="{FF2B5EF4-FFF2-40B4-BE49-F238E27FC236}">
                  <a16:creationId xmlns:a16="http://schemas.microsoft.com/office/drawing/2014/main" id="{063AE769-3709-B7BE-7FB3-B776C21F4260}"/>
                </a:ext>
              </a:extLst>
            </p:cNvPr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71;p51">
              <a:extLst>
                <a:ext uri="{FF2B5EF4-FFF2-40B4-BE49-F238E27FC236}">
                  <a16:creationId xmlns:a16="http://schemas.microsoft.com/office/drawing/2014/main" id="{AF2C4ACE-B0A0-4410-22BA-295D351F892E}"/>
                </a:ext>
              </a:extLst>
            </p:cNvPr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371;p51">
            <a:extLst>
              <a:ext uri="{FF2B5EF4-FFF2-40B4-BE49-F238E27FC236}">
                <a16:creationId xmlns:a16="http://schemas.microsoft.com/office/drawing/2014/main" id="{2F4EF027-544F-2365-5098-6A9BC4E690AA}"/>
              </a:ext>
            </a:extLst>
          </p:cNvPr>
          <p:cNvSpPr/>
          <p:nvPr/>
        </p:nvSpPr>
        <p:spPr>
          <a:xfrm rot="2237678">
            <a:off x="592591" y="4165986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0E8B7EA-4214-2244-8246-0764E3D95D92}"/>
              </a:ext>
            </a:extLst>
          </p:cNvPr>
          <p:cNvSpPr/>
          <p:nvPr/>
        </p:nvSpPr>
        <p:spPr>
          <a:xfrm>
            <a:off x="3341416" y="3157168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Google Shape;1362;p51">
            <a:extLst>
              <a:ext uri="{FF2B5EF4-FFF2-40B4-BE49-F238E27FC236}">
                <a16:creationId xmlns:a16="http://schemas.microsoft.com/office/drawing/2014/main" id="{0A9AB329-4A3A-616D-6E54-88AB42D30CEE}"/>
              </a:ext>
            </a:extLst>
          </p:cNvPr>
          <p:cNvSpPr txBox="1">
            <a:spLocks/>
          </p:cNvSpPr>
          <p:nvPr/>
        </p:nvSpPr>
        <p:spPr>
          <a:xfrm>
            <a:off x="3509782" y="3412693"/>
            <a:ext cx="4334216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지구 밖에 있는 행성을 탐사하고 연구하는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무중력과 중력 둘 다 적응해야 하는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73FB521-8065-CAFD-68EF-E90FF3559713}"/>
              </a:ext>
            </a:extLst>
          </p:cNvPr>
          <p:cNvSpPr/>
          <p:nvPr/>
        </p:nvSpPr>
        <p:spPr>
          <a:xfrm>
            <a:off x="5525227" y="2484373"/>
            <a:ext cx="2067648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Google Shape;1361;p51">
            <a:extLst>
              <a:ext uri="{FF2B5EF4-FFF2-40B4-BE49-F238E27FC236}">
                <a16:creationId xmlns:a16="http://schemas.microsoft.com/office/drawing/2014/main" id="{2B8EC96B-DCD1-D761-1D64-231A086812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87592" y="2426743"/>
            <a:ext cx="2167108" cy="5556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INFJ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동물구조가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916B7D25-BF1F-A3C7-4079-5A9A5F2FB4FF}"/>
              </a:ext>
            </a:extLst>
          </p:cNvPr>
          <p:cNvSpPr/>
          <p:nvPr/>
        </p:nvSpPr>
        <p:spPr>
          <a:xfrm>
            <a:off x="783340" y="4325028"/>
            <a:ext cx="210653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Google Shape;1361;p51">
            <a:extLst>
              <a:ext uri="{FF2B5EF4-FFF2-40B4-BE49-F238E27FC236}">
                <a16:creationId xmlns:a16="http://schemas.microsoft.com/office/drawing/2014/main" id="{BABA738F-1569-D88C-FEB3-18E1FB145279}"/>
              </a:ext>
            </a:extLst>
          </p:cNvPr>
          <p:cNvSpPr txBox="1">
            <a:spLocks/>
          </p:cNvSpPr>
          <p:nvPr/>
        </p:nvSpPr>
        <p:spPr>
          <a:xfrm>
            <a:off x="537864" y="4354314"/>
            <a:ext cx="2603374" cy="467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INTJ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우주비행사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Google Shape;1076;p44">
            <a:extLst>
              <a:ext uri="{FF2B5EF4-FFF2-40B4-BE49-F238E27FC236}">
                <a16:creationId xmlns:a16="http://schemas.microsoft.com/office/drawing/2014/main" id="{F5F65A22-C2DA-960B-2154-434DEBA80AA3}"/>
              </a:ext>
            </a:extLst>
          </p:cNvPr>
          <p:cNvSpPr txBox="1">
            <a:spLocks/>
          </p:cNvSpPr>
          <p:nvPr/>
        </p:nvSpPr>
        <p:spPr>
          <a:xfrm>
            <a:off x="139998" y="-36861"/>
            <a:ext cx="85954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직업에서 많이 나온 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MBTI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이 직업에 대한 참고 자료로 사용할 수 있지만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선택은 다양한 경험과 자기 탐색을 통해 신중하게 결정해야 합니다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E482677D-E1B7-66A5-4D56-0567D8F00A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3" t="5185" r="75963" b="62518"/>
          <a:stretch/>
        </p:blipFill>
        <p:spPr>
          <a:xfrm>
            <a:off x="1055884" y="2515049"/>
            <a:ext cx="1552915" cy="186100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CE9038E-0FF5-6F13-BB2E-DE55F2EB04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36" t="4148" r="65576" b="40444"/>
          <a:stretch/>
        </p:blipFill>
        <p:spPr>
          <a:xfrm>
            <a:off x="5856986" y="672116"/>
            <a:ext cx="1428320" cy="197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43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A9464A1-C755-1851-45F1-5CFD4EFA070C}"/>
              </a:ext>
            </a:extLst>
          </p:cNvPr>
          <p:cNvSpPr/>
          <p:nvPr/>
        </p:nvSpPr>
        <p:spPr>
          <a:xfrm>
            <a:off x="658314" y="935622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2" name="Google Shape;1362;p51"/>
          <p:cNvSpPr txBox="1">
            <a:spLocks noGrp="1"/>
          </p:cNvSpPr>
          <p:nvPr>
            <p:ph type="subTitle" idx="1"/>
          </p:nvPr>
        </p:nvSpPr>
        <p:spPr>
          <a:xfrm>
            <a:off x="826680" y="1191147"/>
            <a:ext cx="424824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기계에 대한 전문적인 지식이 필요하며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무엇보다 안전을 중요시 하는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1363" name="Google Shape;1363;p51"/>
          <p:cNvGrpSpPr/>
          <p:nvPr/>
        </p:nvGrpSpPr>
        <p:grpSpPr>
          <a:xfrm>
            <a:off x="7446752" y="591257"/>
            <a:ext cx="891338" cy="577030"/>
            <a:chOff x="3496" y="322"/>
            <a:chExt cx="3223" cy="2087"/>
          </a:xfrm>
        </p:grpSpPr>
        <p:sp>
          <p:nvSpPr>
            <p:cNvPr id="1364" name="Google Shape;1364;p51"/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9" name="Google Shape;1369;p51"/>
          <p:cNvGrpSpPr/>
          <p:nvPr/>
        </p:nvGrpSpPr>
        <p:grpSpPr>
          <a:xfrm>
            <a:off x="5384739" y="1414714"/>
            <a:ext cx="2631735" cy="1103852"/>
            <a:chOff x="5157251" y="3012032"/>
            <a:chExt cx="2936876" cy="1231703"/>
          </a:xfrm>
        </p:grpSpPr>
        <p:sp>
          <p:nvSpPr>
            <p:cNvPr id="1370" name="Google Shape;1370;p51"/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2" name="Google Shape;1372;p51"/>
          <p:cNvGrpSpPr/>
          <p:nvPr/>
        </p:nvGrpSpPr>
        <p:grpSpPr>
          <a:xfrm rot="-2453462">
            <a:off x="8609276" y="2935617"/>
            <a:ext cx="540568" cy="1030045"/>
            <a:chOff x="6989763" y="3032125"/>
            <a:chExt cx="1041400" cy="1984375"/>
          </a:xfrm>
        </p:grpSpPr>
        <p:sp>
          <p:nvSpPr>
            <p:cNvPr id="1373" name="Google Shape;1373;p51"/>
            <p:cNvSpPr/>
            <p:nvPr/>
          </p:nvSpPr>
          <p:spPr>
            <a:xfrm>
              <a:off x="7339013" y="3814763"/>
              <a:ext cx="692150" cy="1201738"/>
            </a:xfrm>
            <a:custGeom>
              <a:avLst/>
              <a:gdLst/>
              <a:ahLst/>
              <a:cxnLst/>
              <a:rect l="l" t="t" r="r" b="b"/>
              <a:pathLst>
                <a:path w="469" h="815" extrusionOk="0">
                  <a:moveTo>
                    <a:pt x="0" y="48"/>
                  </a:moveTo>
                  <a:cubicBezTo>
                    <a:pt x="58" y="262"/>
                    <a:pt x="126" y="451"/>
                    <a:pt x="242" y="682"/>
                  </a:cubicBezTo>
                  <a:cubicBezTo>
                    <a:pt x="308" y="815"/>
                    <a:pt x="469" y="729"/>
                    <a:pt x="421" y="608"/>
                  </a:cubicBezTo>
                  <a:cubicBezTo>
                    <a:pt x="352" y="405"/>
                    <a:pt x="230" y="203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51"/>
            <p:cNvSpPr/>
            <p:nvPr/>
          </p:nvSpPr>
          <p:spPr>
            <a:xfrm>
              <a:off x="7197726" y="3503613"/>
              <a:ext cx="403225" cy="530225"/>
            </a:xfrm>
            <a:custGeom>
              <a:avLst/>
              <a:gdLst/>
              <a:ahLst/>
              <a:cxnLst/>
              <a:rect l="l" t="t" r="r" b="b"/>
              <a:pathLst>
                <a:path w="274" h="359" extrusionOk="0">
                  <a:moveTo>
                    <a:pt x="0" y="45"/>
                  </a:moveTo>
                  <a:cubicBezTo>
                    <a:pt x="22" y="136"/>
                    <a:pt x="64" y="248"/>
                    <a:pt x="87" y="351"/>
                  </a:cubicBezTo>
                  <a:cubicBezTo>
                    <a:pt x="147" y="359"/>
                    <a:pt x="242" y="309"/>
                    <a:pt x="274" y="270"/>
                  </a:cubicBezTo>
                  <a:cubicBezTo>
                    <a:pt x="227" y="206"/>
                    <a:pt x="165" y="105"/>
                    <a:pt x="10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51"/>
            <p:cNvSpPr/>
            <p:nvPr/>
          </p:nvSpPr>
          <p:spPr>
            <a:xfrm>
              <a:off x="6989763" y="3057525"/>
              <a:ext cx="427037" cy="650875"/>
            </a:xfrm>
            <a:custGeom>
              <a:avLst/>
              <a:gdLst/>
              <a:ahLst/>
              <a:cxnLst/>
              <a:rect l="l" t="t" r="r" b="b"/>
              <a:pathLst>
                <a:path w="290" h="441" extrusionOk="0">
                  <a:moveTo>
                    <a:pt x="55" y="0"/>
                  </a:moveTo>
                  <a:cubicBezTo>
                    <a:pt x="38" y="102"/>
                    <a:pt x="0" y="246"/>
                    <a:pt x="70" y="352"/>
                  </a:cubicBezTo>
                  <a:cubicBezTo>
                    <a:pt x="129" y="441"/>
                    <a:pt x="290" y="379"/>
                    <a:pt x="286" y="283"/>
                  </a:cubicBezTo>
                  <a:cubicBezTo>
                    <a:pt x="280" y="142"/>
                    <a:pt x="116" y="82"/>
                    <a:pt x="55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7269163" y="3771900"/>
              <a:ext cx="290512" cy="155575"/>
            </a:xfrm>
            <a:custGeom>
              <a:avLst/>
              <a:gdLst/>
              <a:ahLst/>
              <a:cxnLst/>
              <a:rect l="l" t="t" r="r" b="b"/>
              <a:pathLst>
                <a:path w="197" h="105" extrusionOk="0">
                  <a:moveTo>
                    <a:pt x="18" y="103"/>
                  </a:moveTo>
                  <a:cubicBezTo>
                    <a:pt x="79" y="94"/>
                    <a:pt x="142" y="65"/>
                    <a:pt x="188" y="23"/>
                  </a:cubicBezTo>
                  <a:cubicBezTo>
                    <a:pt x="197" y="14"/>
                    <a:pt x="183" y="0"/>
                    <a:pt x="173" y="9"/>
                  </a:cubicBezTo>
                  <a:cubicBezTo>
                    <a:pt x="130" y="48"/>
                    <a:pt x="70" y="75"/>
                    <a:pt x="13" y="84"/>
                  </a:cubicBezTo>
                  <a:cubicBezTo>
                    <a:pt x="0" y="86"/>
                    <a:pt x="5" y="105"/>
                    <a:pt x="18" y="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51"/>
            <p:cNvSpPr/>
            <p:nvPr/>
          </p:nvSpPr>
          <p:spPr>
            <a:xfrm>
              <a:off x="7285038" y="3824288"/>
              <a:ext cx="307975" cy="163513"/>
            </a:xfrm>
            <a:custGeom>
              <a:avLst/>
              <a:gdLst/>
              <a:ahLst/>
              <a:cxnLst/>
              <a:rect l="l" t="t" r="r" b="b"/>
              <a:pathLst>
                <a:path w="209" h="110" extrusionOk="0">
                  <a:moveTo>
                    <a:pt x="18" y="108"/>
                  </a:moveTo>
                  <a:cubicBezTo>
                    <a:pt x="83" y="97"/>
                    <a:pt x="149" y="66"/>
                    <a:pt x="199" y="23"/>
                  </a:cubicBezTo>
                  <a:cubicBezTo>
                    <a:pt x="209" y="14"/>
                    <a:pt x="194" y="0"/>
                    <a:pt x="184" y="8"/>
                  </a:cubicBezTo>
                  <a:cubicBezTo>
                    <a:pt x="137" y="50"/>
                    <a:pt x="74" y="78"/>
                    <a:pt x="13" y="88"/>
                  </a:cubicBezTo>
                  <a:cubicBezTo>
                    <a:pt x="0" y="90"/>
                    <a:pt x="5" y="110"/>
                    <a:pt x="18" y="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51"/>
            <p:cNvSpPr/>
            <p:nvPr/>
          </p:nvSpPr>
          <p:spPr>
            <a:xfrm>
              <a:off x="7011988" y="3032125"/>
              <a:ext cx="73025" cy="411163"/>
            </a:xfrm>
            <a:custGeom>
              <a:avLst/>
              <a:gdLst/>
              <a:ahLst/>
              <a:cxnLst/>
              <a:rect l="l" t="t" r="r" b="b"/>
              <a:pathLst>
                <a:path w="50" h="278" extrusionOk="0">
                  <a:moveTo>
                    <a:pt x="29" y="13"/>
                  </a:moveTo>
                  <a:cubicBezTo>
                    <a:pt x="26" y="97"/>
                    <a:pt x="0" y="181"/>
                    <a:pt x="20" y="266"/>
                  </a:cubicBezTo>
                  <a:cubicBezTo>
                    <a:pt x="23" y="278"/>
                    <a:pt x="43" y="273"/>
                    <a:pt x="40" y="260"/>
                  </a:cubicBezTo>
                  <a:cubicBezTo>
                    <a:pt x="21" y="178"/>
                    <a:pt x="47" y="95"/>
                    <a:pt x="50" y="13"/>
                  </a:cubicBezTo>
                  <a:cubicBezTo>
                    <a:pt x="50" y="0"/>
                    <a:pt x="30" y="0"/>
                    <a:pt x="2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51"/>
            <p:cNvSpPr/>
            <p:nvPr/>
          </p:nvSpPr>
          <p:spPr>
            <a:xfrm>
              <a:off x="7045326" y="3038475"/>
              <a:ext cx="161925" cy="401637"/>
            </a:xfrm>
            <a:custGeom>
              <a:avLst/>
              <a:gdLst/>
              <a:ahLst/>
              <a:cxnLst/>
              <a:rect l="l" t="t" r="r" b="b"/>
              <a:pathLst>
                <a:path w="110" h="272" extrusionOk="0">
                  <a:moveTo>
                    <a:pt x="7" y="13"/>
                  </a:moveTo>
                  <a:cubicBezTo>
                    <a:pt x="0" y="101"/>
                    <a:pt x="40" y="188"/>
                    <a:pt x="86" y="261"/>
                  </a:cubicBezTo>
                  <a:cubicBezTo>
                    <a:pt x="93" y="272"/>
                    <a:pt x="110" y="262"/>
                    <a:pt x="103" y="251"/>
                  </a:cubicBezTo>
                  <a:cubicBezTo>
                    <a:pt x="60" y="180"/>
                    <a:pt x="21" y="98"/>
                    <a:pt x="28" y="13"/>
                  </a:cubicBezTo>
                  <a:cubicBezTo>
                    <a:pt x="29" y="0"/>
                    <a:pt x="8" y="0"/>
                    <a:pt x="7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51"/>
            <p:cNvSpPr/>
            <p:nvPr/>
          </p:nvSpPr>
          <p:spPr>
            <a:xfrm>
              <a:off x="7050088" y="3035300"/>
              <a:ext cx="228600" cy="309562"/>
            </a:xfrm>
            <a:custGeom>
              <a:avLst/>
              <a:gdLst/>
              <a:ahLst/>
              <a:cxnLst/>
              <a:rect l="l" t="t" r="r" b="b"/>
              <a:pathLst>
                <a:path w="155" h="209" extrusionOk="0">
                  <a:moveTo>
                    <a:pt x="4" y="17"/>
                  </a:moveTo>
                  <a:cubicBezTo>
                    <a:pt x="29" y="88"/>
                    <a:pt x="82" y="146"/>
                    <a:pt x="132" y="199"/>
                  </a:cubicBezTo>
                  <a:cubicBezTo>
                    <a:pt x="141" y="209"/>
                    <a:pt x="155" y="195"/>
                    <a:pt x="146" y="185"/>
                  </a:cubicBezTo>
                  <a:cubicBezTo>
                    <a:pt x="99" y="134"/>
                    <a:pt x="47" y="79"/>
                    <a:pt x="24" y="12"/>
                  </a:cubicBezTo>
                  <a:cubicBezTo>
                    <a:pt x="20" y="0"/>
                    <a:pt x="0" y="5"/>
                    <a:pt x="4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Google Shape;1371;p51">
            <a:extLst>
              <a:ext uri="{FF2B5EF4-FFF2-40B4-BE49-F238E27FC236}">
                <a16:creationId xmlns:a16="http://schemas.microsoft.com/office/drawing/2014/main" id="{145D9F81-C6F1-64A6-8ED3-77BCCB4FCF50}"/>
              </a:ext>
            </a:extLst>
          </p:cNvPr>
          <p:cNvSpPr/>
          <p:nvPr/>
        </p:nvSpPr>
        <p:spPr>
          <a:xfrm rot="2237678">
            <a:off x="7417713" y="2298157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1363;p51">
            <a:extLst>
              <a:ext uri="{FF2B5EF4-FFF2-40B4-BE49-F238E27FC236}">
                <a16:creationId xmlns:a16="http://schemas.microsoft.com/office/drawing/2014/main" id="{452D9524-7EA9-CA9A-0FF9-A1CEB2D4E7FB}"/>
              </a:ext>
            </a:extLst>
          </p:cNvPr>
          <p:cNvGrpSpPr/>
          <p:nvPr/>
        </p:nvGrpSpPr>
        <p:grpSpPr>
          <a:xfrm>
            <a:off x="423583" y="2649037"/>
            <a:ext cx="551402" cy="356964"/>
            <a:chOff x="3496" y="322"/>
            <a:chExt cx="3223" cy="2087"/>
          </a:xfrm>
        </p:grpSpPr>
        <p:sp>
          <p:nvSpPr>
            <p:cNvPr id="9" name="Google Shape;1364;p51">
              <a:extLst>
                <a:ext uri="{FF2B5EF4-FFF2-40B4-BE49-F238E27FC236}">
                  <a16:creationId xmlns:a16="http://schemas.microsoft.com/office/drawing/2014/main" id="{4F4D5475-C458-A855-5BD0-68D1FEC90903}"/>
                </a:ext>
              </a:extLst>
            </p:cNvPr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65;p51">
              <a:extLst>
                <a:ext uri="{FF2B5EF4-FFF2-40B4-BE49-F238E27FC236}">
                  <a16:creationId xmlns:a16="http://schemas.microsoft.com/office/drawing/2014/main" id="{EFFE54DB-FE26-D54D-C6F0-D57AA3FC064A}"/>
                </a:ext>
              </a:extLst>
            </p:cNvPr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66;p51">
              <a:extLst>
                <a:ext uri="{FF2B5EF4-FFF2-40B4-BE49-F238E27FC236}">
                  <a16:creationId xmlns:a16="http://schemas.microsoft.com/office/drawing/2014/main" id="{194AA32D-F9FF-6AB5-F38E-8B44A631A3FF}"/>
                </a:ext>
              </a:extLst>
            </p:cNvPr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67;p51">
              <a:extLst>
                <a:ext uri="{FF2B5EF4-FFF2-40B4-BE49-F238E27FC236}">
                  <a16:creationId xmlns:a16="http://schemas.microsoft.com/office/drawing/2014/main" id="{F7FD0C01-6666-7A54-340F-36B8811DC276}"/>
                </a:ext>
              </a:extLst>
            </p:cNvPr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68;p51">
              <a:extLst>
                <a:ext uri="{FF2B5EF4-FFF2-40B4-BE49-F238E27FC236}">
                  <a16:creationId xmlns:a16="http://schemas.microsoft.com/office/drawing/2014/main" id="{7FC5652B-3633-F4FB-F08B-D06E0BC52EE6}"/>
                </a:ext>
              </a:extLst>
            </p:cNvPr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369;p51">
            <a:extLst>
              <a:ext uri="{FF2B5EF4-FFF2-40B4-BE49-F238E27FC236}">
                <a16:creationId xmlns:a16="http://schemas.microsoft.com/office/drawing/2014/main" id="{5046133E-4F4A-8315-F43F-772BD124E607}"/>
              </a:ext>
            </a:extLst>
          </p:cNvPr>
          <p:cNvGrpSpPr/>
          <p:nvPr/>
        </p:nvGrpSpPr>
        <p:grpSpPr>
          <a:xfrm flipH="1">
            <a:off x="418916" y="3282543"/>
            <a:ext cx="2631735" cy="1103852"/>
            <a:chOff x="5157251" y="3012032"/>
            <a:chExt cx="2936876" cy="1231703"/>
          </a:xfrm>
        </p:grpSpPr>
        <p:sp>
          <p:nvSpPr>
            <p:cNvPr id="15" name="Google Shape;1370;p51">
              <a:extLst>
                <a:ext uri="{FF2B5EF4-FFF2-40B4-BE49-F238E27FC236}">
                  <a16:creationId xmlns:a16="http://schemas.microsoft.com/office/drawing/2014/main" id="{063AE769-3709-B7BE-7FB3-B776C21F4260}"/>
                </a:ext>
              </a:extLst>
            </p:cNvPr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71;p51">
              <a:extLst>
                <a:ext uri="{FF2B5EF4-FFF2-40B4-BE49-F238E27FC236}">
                  <a16:creationId xmlns:a16="http://schemas.microsoft.com/office/drawing/2014/main" id="{AF2C4ACE-B0A0-4410-22BA-295D351F892E}"/>
                </a:ext>
              </a:extLst>
            </p:cNvPr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371;p51">
            <a:extLst>
              <a:ext uri="{FF2B5EF4-FFF2-40B4-BE49-F238E27FC236}">
                <a16:creationId xmlns:a16="http://schemas.microsoft.com/office/drawing/2014/main" id="{2F4EF027-544F-2365-5098-6A9BC4E690AA}"/>
              </a:ext>
            </a:extLst>
          </p:cNvPr>
          <p:cNvSpPr/>
          <p:nvPr/>
        </p:nvSpPr>
        <p:spPr>
          <a:xfrm rot="2237678">
            <a:off x="592591" y="4165986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0E8B7EA-4214-2244-8246-0764E3D95D92}"/>
              </a:ext>
            </a:extLst>
          </p:cNvPr>
          <p:cNvSpPr/>
          <p:nvPr/>
        </p:nvSpPr>
        <p:spPr>
          <a:xfrm>
            <a:off x="3341416" y="3157168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Google Shape;1362;p51">
            <a:extLst>
              <a:ext uri="{FF2B5EF4-FFF2-40B4-BE49-F238E27FC236}">
                <a16:creationId xmlns:a16="http://schemas.microsoft.com/office/drawing/2014/main" id="{0A9AB329-4A3A-616D-6E54-88AB42D30CEE}"/>
              </a:ext>
            </a:extLst>
          </p:cNvPr>
          <p:cNvSpPr txBox="1">
            <a:spLocks/>
          </p:cNvSpPr>
          <p:nvPr/>
        </p:nvSpPr>
        <p:spPr>
          <a:xfrm>
            <a:off x="3509782" y="3412693"/>
            <a:ext cx="4334216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그림</a:t>
            </a:r>
            <a:r>
              <a:rPr lang="en-US" altLang="ko-KR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음악</a:t>
            </a:r>
            <a:r>
              <a:rPr lang="en-US" altLang="ko-KR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글 등으로 자신의 생각과 감정을 표현하는 사람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8F9538F-063C-47A5-AB7B-051B0813D4C9}"/>
              </a:ext>
            </a:extLst>
          </p:cNvPr>
          <p:cNvSpPr/>
          <p:nvPr/>
        </p:nvSpPr>
        <p:spPr>
          <a:xfrm>
            <a:off x="5684698" y="2484373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Google Shape;1361;p51">
            <a:extLst>
              <a:ext uri="{FF2B5EF4-FFF2-40B4-BE49-F238E27FC236}">
                <a16:creationId xmlns:a16="http://schemas.microsoft.com/office/drawing/2014/main" id="{FDE801E5-4385-59A8-96B3-4F3DB48C59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76890" y="2426743"/>
            <a:ext cx="1834232" cy="5556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ISTP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기술자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405C934B-7B7F-72ED-1FE0-FE573D0B6504}"/>
              </a:ext>
            </a:extLst>
          </p:cNvPr>
          <p:cNvSpPr/>
          <p:nvPr/>
        </p:nvSpPr>
        <p:spPr>
          <a:xfrm>
            <a:off x="944860" y="4359882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Google Shape;1361;p51">
            <a:extLst>
              <a:ext uri="{FF2B5EF4-FFF2-40B4-BE49-F238E27FC236}">
                <a16:creationId xmlns:a16="http://schemas.microsoft.com/office/drawing/2014/main" id="{D1CE1804-2757-0355-1F87-B657A9EEE9B2}"/>
              </a:ext>
            </a:extLst>
          </p:cNvPr>
          <p:cNvSpPr txBox="1">
            <a:spLocks/>
          </p:cNvSpPr>
          <p:nvPr/>
        </p:nvSpPr>
        <p:spPr>
          <a:xfrm>
            <a:off x="937052" y="4309340"/>
            <a:ext cx="1834232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ISFP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예술가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Google Shape;1076;p44">
            <a:extLst>
              <a:ext uri="{FF2B5EF4-FFF2-40B4-BE49-F238E27FC236}">
                <a16:creationId xmlns:a16="http://schemas.microsoft.com/office/drawing/2014/main" id="{789B83A8-9953-E5B7-0B9D-7569684A1FF4}"/>
              </a:ext>
            </a:extLst>
          </p:cNvPr>
          <p:cNvSpPr txBox="1">
            <a:spLocks/>
          </p:cNvSpPr>
          <p:nvPr/>
        </p:nvSpPr>
        <p:spPr>
          <a:xfrm>
            <a:off x="139998" y="-36861"/>
            <a:ext cx="85954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직업에서 많이 나온 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MBTI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이 직업에 대한 참고 자료로 사용할 수 있지만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선택은 다양한 경험과 자기 탐색을 통해 신중하게 결정해야 합니다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</p:txBody>
      </p:sp>
      <p:sp>
        <p:nvSpPr>
          <p:cNvPr id="17" name="Google Shape;1081;p44">
            <a:extLst>
              <a:ext uri="{FF2B5EF4-FFF2-40B4-BE49-F238E27FC236}">
                <a16:creationId xmlns:a16="http://schemas.microsoft.com/office/drawing/2014/main" id="{C71D48A2-B43B-8488-E05C-4A436A3F0E5D}"/>
              </a:ext>
            </a:extLst>
          </p:cNvPr>
          <p:cNvSpPr/>
          <p:nvPr/>
        </p:nvSpPr>
        <p:spPr>
          <a:xfrm>
            <a:off x="6114469" y="1266279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8" name="Google Shape;1082;p44">
            <a:extLst>
              <a:ext uri="{FF2B5EF4-FFF2-40B4-BE49-F238E27FC236}">
                <a16:creationId xmlns:a16="http://schemas.microsoft.com/office/drawing/2014/main" id="{A97C8A67-021F-4441-55CF-B865C7538E47}"/>
              </a:ext>
            </a:extLst>
          </p:cNvPr>
          <p:cNvSpPr/>
          <p:nvPr/>
        </p:nvSpPr>
        <p:spPr>
          <a:xfrm>
            <a:off x="1338730" y="3261019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D0ED2596-BFF6-F84F-36B5-11D697720C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926" r="80779" b="31542"/>
          <a:stretch/>
        </p:blipFill>
        <p:spPr>
          <a:xfrm>
            <a:off x="5684698" y="856334"/>
            <a:ext cx="1399071" cy="1570409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D341BA7-4D04-CD17-7D64-5675957177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54" t="41630" r="58597" b="32134"/>
          <a:stretch/>
        </p:blipFill>
        <p:spPr>
          <a:xfrm>
            <a:off x="1047569" y="3036967"/>
            <a:ext cx="1561230" cy="134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77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A9464A1-C755-1851-45F1-5CFD4EFA070C}"/>
              </a:ext>
            </a:extLst>
          </p:cNvPr>
          <p:cNvSpPr/>
          <p:nvPr/>
        </p:nvSpPr>
        <p:spPr>
          <a:xfrm>
            <a:off x="658314" y="935622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2" name="Google Shape;1362;p51"/>
          <p:cNvSpPr txBox="1">
            <a:spLocks noGrp="1"/>
          </p:cNvSpPr>
          <p:nvPr>
            <p:ph type="subTitle" idx="1"/>
          </p:nvPr>
        </p:nvSpPr>
        <p:spPr>
          <a:xfrm>
            <a:off x="826680" y="1191147"/>
            <a:ext cx="422538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창의적인 이야기를 잘 만들며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독서를 좋아하고 관찰력이 뛰어난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1363" name="Google Shape;1363;p51"/>
          <p:cNvGrpSpPr/>
          <p:nvPr/>
        </p:nvGrpSpPr>
        <p:grpSpPr>
          <a:xfrm>
            <a:off x="7446752" y="591257"/>
            <a:ext cx="891338" cy="577030"/>
            <a:chOff x="3496" y="322"/>
            <a:chExt cx="3223" cy="2087"/>
          </a:xfrm>
        </p:grpSpPr>
        <p:sp>
          <p:nvSpPr>
            <p:cNvPr id="1364" name="Google Shape;1364;p51"/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9" name="Google Shape;1369;p51"/>
          <p:cNvGrpSpPr/>
          <p:nvPr/>
        </p:nvGrpSpPr>
        <p:grpSpPr>
          <a:xfrm>
            <a:off x="5384739" y="1414714"/>
            <a:ext cx="2631735" cy="1103852"/>
            <a:chOff x="5157251" y="3012032"/>
            <a:chExt cx="2936876" cy="1231703"/>
          </a:xfrm>
        </p:grpSpPr>
        <p:sp>
          <p:nvSpPr>
            <p:cNvPr id="1370" name="Google Shape;1370;p51"/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2" name="Google Shape;1372;p51"/>
          <p:cNvGrpSpPr/>
          <p:nvPr/>
        </p:nvGrpSpPr>
        <p:grpSpPr>
          <a:xfrm rot="-2453462">
            <a:off x="8609276" y="2935617"/>
            <a:ext cx="540568" cy="1030045"/>
            <a:chOff x="6989763" y="3032125"/>
            <a:chExt cx="1041400" cy="1984375"/>
          </a:xfrm>
        </p:grpSpPr>
        <p:sp>
          <p:nvSpPr>
            <p:cNvPr id="1373" name="Google Shape;1373;p51"/>
            <p:cNvSpPr/>
            <p:nvPr/>
          </p:nvSpPr>
          <p:spPr>
            <a:xfrm>
              <a:off x="7339013" y="3814763"/>
              <a:ext cx="692150" cy="1201738"/>
            </a:xfrm>
            <a:custGeom>
              <a:avLst/>
              <a:gdLst/>
              <a:ahLst/>
              <a:cxnLst/>
              <a:rect l="l" t="t" r="r" b="b"/>
              <a:pathLst>
                <a:path w="469" h="815" extrusionOk="0">
                  <a:moveTo>
                    <a:pt x="0" y="48"/>
                  </a:moveTo>
                  <a:cubicBezTo>
                    <a:pt x="58" y="262"/>
                    <a:pt x="126" y="451"/>
                    <a:pt x="242" y="682"/>
                  </a:cubicBezTo>
                  <a:cubicBezTo>
                    <a:pt x="308" y="815"/>
                    <a:pt x="469" y="729"/>
                    <a:pt x="421" y="608"/>
                  </a:cubicBezTo>
                  <a:cubicBezTo>
                    <a:pt x="352" y="405"/>
                    <a:pt x="230" y="203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51"/>
            <p:cNvSpPr/>
            <p:nvPr/>
          </p:nvSpPr>
          <p:spPr>
            <a:xfrm>
              <a:off x="7197726" y="3503613"/>
              <a:ext cx="403225" cy="530225"/>
            </a:xfrm>
            <a:custGeom>
              <a:avLst/>
              <a:gdLst/>
              <a:ahLst/>
              <a:cxnLst/>
              <a:rect l="l" t="t" r="r" b="b"/>
              <a:pathLst>
                <a:path w="274" h="359" extrusionOk="0">
                  <a:moveTo>
                    <a:pt x="0" y="45"/>
                  </a:moveTo>
                  <a:cubicBezTo>
                    <a:pt x="22" y="136"/>
                    <a:pt x="64" y="248"/>
                    <a:pt x="87" y="351"/>
                  </a:cubicBezTo>
                  <a:cubicBezTo>
                    <a:pt x="147" y="359"/>
                    <a:pt x="242" y="309"/>
                    <a:pt x="274" y="270"/>
                  </a:cubicBezTo>
                  <a:cubicBezTo>
                    <a:pt x="227" y="206"/>
                    <a:pt x="165" y="105"/>
                    <a:pt x="10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51"/>
            <p:cNvSpPr/>
            <p:nvPr/>
          </p:nvSpPr>
          <p:spPr>
            <a:xfrm>
              <a:off x="6989763" y="3057525"/>
              <a:ext cx="427037" cy="650875"/>
            </a:xfrm>
            <a:custGeom>
              <a:avLst/>
              <a:gdLst/>
              <a:ahLst/>
              <a:cxnLst/>
              <a:rect l="l" t="t" r="r" b="b"/>
              <a:pathLst>
                <a:path w="290" h="441" extrusionOk="0">
                  <a:moveTo>
                    <a:pt x="55" y="0"/>
                  </a:moveTo>
                  <a:cubicBezTo>
                    <a:pt x="38" y="102"/>
                    <a:pt x="0" y="246"/>
                    <a:pt x="70" y="352"/>
                  </a:cubicBezTo>
                  <a:cubicBezTo>
                    <a:pt x="129" y="441"/>
                    <a:pt x="290" y="379"/>
                    <a:pt x="286" y="283"/>
                  </a:cubicBezTo>
                  <a:cubicBezTo>
                    <a:pt x="280" y="142"/>
                    <a:pt x="116" y="82"/>
                    <a:pt x="55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7269163" y="3771900"/>
              <a:ext cx="290512" cy="155575"/>
            </a:xfrm>
            <a:custGeom>
              <a:avLst/>
              <a:gdLst/>
              <a:ahLst/>
              <a:cxnLst/>
              <a:rect l="l" t="t" r="r" b="b"/>
              <a:pathLst>
                <a:path w="197" h="105" extrusionOk="0">
                  <a:moveTo>
                    <a:pt x="18" y="103"/>
                  </a:moveTo>
                  <a:cubicBezTo>
                    <a:pt x="79" y="94"/>
                    <a:pt x="142" y="65"/>
                    <a:pt x="188" y="23"/>
                  </a:cubicBezTo>
                  <a:cubicBezTo>
                    <a:pt x="197" y="14"/>
                    <a:pt x="183" y="0"/>
                    <a:pt x="173" y="9"/>
                  </a:cubicBezTo>
                  <a:cubicBezTo>
                    <a:pt x="130" y="48"/>
                    <a:pt x="70" y="75"/>
                    <a:pt x="13" y="84"/>
                  </a:cubicBezTo>
                  <a:cubicBezTo>
                    <a:pt x="0" y="86"/>
                    <a:pt x="5" y="105"/>
                    <a:pt x="18" y="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51"/>
            <p:cNvSpPr/>
            <p:nvPr/>
          </p:nvSpPr>
          <p:spPr>
            <a:xfrm>
              <a:off x="7285038" y="3824288"/>
              <a:ext cx="307975" cy="163513"/>
            </a:xfrm>
            <a:custGeom>
              <a:avLst/>
              <a:gdLst/>
              <a:ahLst/>
              <a:cxnLst/>
              <a:rect l="l" t="t" r="r" b="b"/>
              <a:pathLst>
                <a:path w="209" h="110" extrusionOk="0">
                  <a:moveTo>
                    <a:pt x="18" y="108"/>
                  </a:moveTo>
                  <a:cubicBezTo>
                    <a:pt x="83" y="97"/>
                    <a:pt x="149" y="66"/>
                    <a:pt x="199" y="23"/>
                  </a:cubicBezTo>
                  <a:cubicBezTo>
                    <a:pt x="209" y="14"/>
                    <a:pt x="194" y="0"/>
                    <a:pt x="184" y="8"/>
                  </a:cubicBezTo>
                  <a:cubicBezTo>
                    <a:pt x="137" y="50"/>
                    <a:pt x="74" y="78"/>
                    <a:pt x="13" y="88"/>
                  </a:cubicBezTo>
                  <a:cubicBezTo>
                    <a:pt x="0" y="90"/>
                    <a:pt x="5" y="110"/>
                    <a:pt x="18" y="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51"/>
            <p:cNvSpPr/>
            <p:nvPr/>
          </p:nvSpPr>
          <p:spPr>
            <a:xfrm>
              <a:off x="7011988" y="3032125"/>
              <a:ext cx="73025" cy="411163"/>
            </a:xfrm>
            <a:custGeom>
              <a:avLst/>
              <a:gdLst/>
              <a:ahLst/>
              <a:cxnLst/>
              <a:rect l="l" t="t" r="r" b="b"/>
              <a:pathLst>
                <a:path w="50" h="278" extrusionOk="0">
                  <a:moveTo>
                    <a:pt x="29" y="13"/>
                  </a:moveTo>
                  <a:cubicBezTo>
                    <a:pt x="26" y="97"/>
                    <a:pt x="0" y="181"/>
                    <a:pt x="20" y="266"/>
                  </a:cubicBezTo>
                  <a:cubicBezTo>
                    <a:pt x="23" y="278"/>
                    <a:pt x="43" y="273"/>
                    <a:pt x="40" y="260"/>
                  </a:cubicBezTo>
                  <a:cubicBezTo>
                    <a:pt x="21" y="178"/>
                    <a:pt x="47" y="95"/>
                    <a:pt x="50" y="13"/>
                  </a:cubicBezTo>
                  <a:cubicBezTo>
                    <a:pt x="50" y="0"/>
                    <a:pt x="30" y="0"/>
                    <a:pt x="2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51"/>
            <p:cNvSpPr/>
            <p:nvPr/>
          </p:nvSpPr>
          <p:spPr>
            <a:xfrm>
              <a:off x="7045326" y="3038475"/>
              <a:ext cx="161925" cy="401637"/>
            </a:xfrm>
            <a:custGeom>
              <a:avLst/>
              <a:gdLst/>
              <a:ahLst/>
              <a:cxnLst/>
              <a:rect l="l" t="t" r="r" b="b"/>
              <a:pathLst>
                <a:path w="110" h="272" extrusionOk="0">
                  <a:moveTo>
                    <a:pt x="7" y="13"/>
                  </a:moveTo>
                  <a:cubicBezTo>
                    <a:pt x="0" y="101"/>
                    <a:pt x="40" y="188"/>
                    <a:pt x="86" y="261"/>
                  </a:cubicBezTo>
                  <a:cubicBezTo>
                    <a:pt x="93" y="272"/>
                    <a:pt x="110" y="262"/>
                    <a:pt x="103" y="251"/>
                  </a:cubicBezTo>
                  <a:cubicBezTo>
                    <a:pt x="60" y="180"/>
                    <a:pt x="21" y="98"/>
                    <a:pt x="28" y="13"/>
                  </a:cubicBezTo>
                  <a:cubicBezTo>
                    <a:pt x="29" y="0"/>
                    <a:pt x="8" y="0"/>
                    <a:pt x="7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51"/>
            <p:cNvSpPr/>
            <p:nvPr/>
          </p:nvSpPr>
          <p:spPr>
            <a:xfrm>
              <a:off x="7050088" y="3035300"/>
              <a:ext cx="228600" cy="309562"/>
            </a:xfrm>
            <a:custGeom>
              <a:avLst/>
              <a:gdLst/>
              <a:ahLst/>
              <a:cxnLst/>
              <a:rect l="l" t="t" r="r" b="b"/>
              <a:pathLst>
                <a:path w="155" h="209" extrusionOk="0">
                  <a:moveTo>
                    <a:pt x="4" y="17"/>
                  </a:moveTo>
                  <a:cubicBezTo>
                    <a:pt x="29" y="88"/>
                    <a:pt x="82" y="146"/>
                    <a:pt x="132" y="199"/>
                  </a:cubicBezTo>
                  <a:cubicBezTo>
                    <a:pt x="141" y="209"/>
                    <a:pt x="155" y="195"/>
                    <a:pt x="146" y="185"/>
                  </a:cubicBezTo>
                  <a:cubicBezTo>
                    <a:pt x="99" y="134"/>
                    <a:pt x="47" y="79"/>
                    <a:pt x="24" y="12"/>
                  </a:cubicBezTo>
                  <a:cubicBezTo>
                    <a:pt x="20" y="0"/>
                    <a:pt x="0" y="5"/>
                    <a:pt x="4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Google Shape;1371;p51">
            <a:extLst>
              <a:ext uri="{FF2B5EF4-FFF2-40B4-BE49-F238E27FC236}">
                <a16:creationId xmlns:a16="http://schemas.microsoft.com/office/drawing/2014/main" id="{145D9F81-C6F1-64A6-8ED3-77BCCB4FCF50}"/>
              </a:ext>
            </a:extLst>
          </p:cNvPr>
          <p:cNvSpPr/>
          <p:nvPr/>
        </p:nvSpPr>
        <p:spPr>
          <a:xfrm rot="2237678">
            <a:off x="7417713" y="2298157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1363;p51">
            <a:extLst>
              <a:ext uri="{FF2B5EF4-FFF2-40B4-BE49-F238E27FC236}">
                <a16:creationId xmlns:a16="http://schemas.microsoft.com/office/drawing/2014/main" id="{452D9524-7EA9-CA9A-0FF9-A1CEB2D4E7FB}"/>
              </a:ext>
            </a:extLst>
          </p:cNvPr>
          <p:cNvGrpSpPr/>
          <p:nvPr/>
        </p:nvGrpSpPr>
        <p:grpSpPr>
          <a:xfrm>
            <a:off x="423583" y="2649037"/>
            <a:ext cx="551402" cy="356964"/>
            <a:chOff x="3496" y="322"/>
            <a:chExt cx="3223" cy="2087"/>
          </a:xfrm>
        </p:grpSpPr>
        <p:sp>
          <p:nvSpPr>
            <p:cNvPr id="9" name="Google Shape;1364;p51">
              <a:extLst>
                <a:ext uri="{FF2B5EF4-FFF2-40B4-BE49-F238E27FC236}">
                  <a16:creationId xmlns:a16="http://schemas.microsoft.com/office/drawing/2014/main" id="{4F4D5475-C458-A855-5BD0-68D1FEC90903}"/>
                </a:ext>
              </a:extLst>
            </p:cNvPr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65;p51">
              <a:extLst>
                <a:ext uri="{FF2B5EF4-FFF2-40B4-BE49-F238E27FC236}">
                  <a16:creationId xmlns:a16="http://schemas.microsoft.com/office/drawing/2014/main" id="{EFFE54DB-FE26-D54D-C6F0-D57AA3FC064A}"/>
                </a:ext>
              </a:extLst>
            </p:cNvPr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66;p51">
              <a:extLst>
                <a:ext uri="{FF2B5EF4-FFF2-40B4-BE49-F238E27FC236}">
                  <a16:creationId xmlns:a16="http://schemas.microsoft.com/office/drawing/2014/main" id="{194AA32D-F9FF-6AB5-F38E-8B44A631A3FF}"/>
                </a:ext>
              </a:extLst>
            </p:cNvPr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67;p51">
              <a:extLst>
                <a:ext uri="{FF2B5EF4-FFF2-40B4-BE49-F238E27FC236}">
                  <a16:creationId xmlns:a16="http://schemas.microsoft.com/office/drawing/2014/main" id="{F7FD0C01-6666-7A54-340F-36B8811DC276}"/>
                </a:ext>
              </a:extLst>
            </p:cNvPr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68;p51">
              <a:extLst>
                <a:ext uri="{FF2B5EF4-FFF2-40B4-BE49-F238E27FC236}">
                  <a16:creationId xmlns:a16="http://schemas.microsoft.com/office/drawing/2014/main" id="{7FC5652B-3633-F4FB-F08B-D06E0BC52EE6}"/>
                </a:ext>
              </a:extLst>
            </p:cNvPr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369;p51">
            <a:extLst>
              <a:ext uri="{FF2B5EF4-FFF2-40B4-BE49-F238E27FC236}">
                <a16:creationId xmlns:a16="http://schemas.microsoft.com/office/drawing/2014/main" id="{5046133E-4F4A-8315-F43F-772BD124E607}"/>
              </a:ext>
            </a:extLst>
          </p:cNvPr>
          <p:cNvGrpSpPr/>
          <p:nvPr/>
        </p:nvGrpSpPr>
        <p:grpSpPr>
          <a:xfrm flipH="1">
            <a:off x="418916" y="3282543"/>
            <a:ext cx="2631735" cy="1103852"/>
            <a:chOff x="5157251" y="3012032"/>
            <a:chExt cx="2936876" cy="1231703"/>
          </a:xfrm>
        </p:grpSpPr>
        <p:sp>
          <p:nvSpPr>
            <p:cNvPr id="15" name="Google Shape;1370;p51">
              <a:extLst>
                <a:ext uri="{FF2B5EF4-FFF2-40B4-BE49-F238E27FC236}">
                  <a16:creationId xmlns:a16="http://schemas.microsoft.com/office/drawing/2014/main" id="{063AE769-3709-B7BE-7FB3-B776C21F4260}"/>
                </a:ext>
              </a:extLst>
            </p:cNvPr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71;p51">
              <a:extLst>
                <a:ext uri="{FF2B5EF4-FFF2-40B4-BE49-F238E27FC236}">
                  <a16:creationId xmlns:a16="http://schemas.microsoft.com/office/drawing/2014/main" id="{AF2C4ACE-B0A0-4410-22BA-295D351F892E}"/>
                </a:ext>
              </a:extLst>
            </p:cNvPr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371;p51">
            <a:extLst>
              <a:ext uri="{FF2B5EF4-FFF2-40B4-BE49-F238E27FC236}">
                <a16:creationId xmlns:a16="http://schemas.microsoft.com/office/drawing/2014/main" id="{2F4EF027-544F-2365-5098-6A9BC4E690AA}"/>
              </a:ext>
            </a:extLst>
          </p:cNvPr>
          <p:cNvSpPr/>
          <p:nvPr/>
        </p:nvSpPr>
        <p:spPr>
          <a:xfrm rot="2237678">
            <a:off x="592591" y="4165986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0E8B7EA-4214-2244-8246-0764E3D95D92}"/>
              </a:ext>
            </a:extLst>
          </p:cNvPr>
          <p:cNvSpPr/>
          <p:nvPr/>
        </p:nvSpPr>
        <p:spPr>
          <a:xfrm>
            <a:off x="3341416" y="3157168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Google Shape;1362;p51">
            <a:extLst>
              <a:ext uri="{FF2B5EF4-FFF2-40B4-BE49-F238E27FC236}">
                <a16:creationId xmlns:a16="http://schemas.microsoft.com/office/drawing/2014/main" id="{0A9AB329-4A3A-616D-6E54-88AB42D30CEE}"/>
              </a:ext>
            </a:extLst>
          </p:cNvPr>
          <p:cNvSpPr txBox="1">
            <a:spLocks/>
          </p:cNvSpPr>
          <p:nvPr/>
        </p:nvSpPr>
        <p:spPr>
          <a:xfrm>
            <a:off x="3509782" y="3412693"/>
            <a:ext cx="4334216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과거를 연구하며 역사와 문화를 좋아하고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발굴작업에 착수하는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B8DF4B15-C84A-4A45-F658-0A88110CA315}"/>
              </a:ext>
            </a:extLst>
          </p:cNvPr>
          <p:cNvSpPr/>
          <p:nvPr/>
        </p:nvSpPr>
        <p:spPr>
          <a:xfrm>
            <a:off x="5684698" y="2484373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Google Shape;1361;p51">
            <a:extLst>
              <a:ext uri="{FF2B5EF4-FFF2-40B4-BE49-F238E27FC236}">
                <a16:creationId xmlns:a16="http://schemas.microsoft.com/office/drawing/2014/main" id="{CABD2C38-73CC-086A-7F5D-5F428907A787}"/>
              </a:ext>
            </a:extLst>
          </p:cNvPr>
          <p:cNvSpPr txBox="1">
            <a:spLocks/>
          </p:cNvSpPr>
          <p:nvPr/>
        </p:nvSpPr>
        <p:spPr>
          <a:xfrm>
            <a:off x="5676890" y="2426743"/>
            <a:ext cx="1834232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INFP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작가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7DD2FB68-715C-1193-8ED9-ED5951EA1D59}"/>
              </a:ext>
            </a:extLst>
          </p:cNvPr>
          <p:cNvSpPr/>
          <p:nvPr/>
        </p:nvSpPr>
        <p:spPr>
          <a:xfrm>
            <a:off x="924344" y="4328593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Google Shape;1361;p51">
            <a:extLst>
              <a:ext uri="{FF2B5EF4-FFF2-40B4-BE49-F238E27FC236}">
                <a16:creationId xmlns:a16="http://schemas.microsoft.com/office/drawing/2014/main" id="{6590F4BC-6B46-25AA-DCCB-3D9118BC99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6436" y="4263875"/>
            <a:ext cx="1935240" cy="5556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INTP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고고학자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Google Shape;1076;p44">
            <a:extLst>
              <a:ext uri="{FF2B5EF4-FFF2-40B4-BE49-F238E27FC236}">
                <a16:creationId xmlns:a16="http://schemas.microsoft.com/office/drawing/2014/main" id="{E83CCDB5-F1AE-8E3E-F446-29D8BF535D73}"/>
              </a:ext>
            </a:extLst>
          </p:cNvPr>
          <p:cNvSpPr txBox="1">
            <a:spLocks/>
          </p:cNvSpPr>
          <p:nvPr/>
        </p:nvSpPr>
        <p:spPr>
          <a:xfrm>
            <a:off x="139998" y="-36861"/>
            <a:ext cx="85954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직업에서 많이 나온 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MBTI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이 직업에 대한 참고 자료로 사용할 수 있지만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선택은 다양한 경험과 자기 탐색을 통해 신중하게 결정해야 합니다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</p:txBody>
      </p:sp>
      <p:sp>
        <p:nvSpPr>
          <p:cNvPr id="17" name="Google Shape;1081;p44">
            <a:extLst>
              <a:ext uri="{FF2B5EF4-FFF2-40B4-BE49-F238E27FC236}">
                <a16:creationId xmlns:a16="http://schemas.microsoft.com/office/drawing/2014/main" id="{BF6F787F-F6E7-E707-3ECA-B96CE156586F}"/>
              </a:ext>
            </a:extLst>
          </p:cNvPr>
          <p:cNvSpPr/>
          <p:nvPr/>
        </p:nvSpPr>
        <p:spPr>
          <a:xfrm>
            <a:off x="1388787" y="3285035"/>
            <a:ext cx="969300" cy="969300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8" name="Google Shape;1082;p44">
            <a:extLst>
              <a:ext uri="{FF2B5EF4-FFF2-40B4-BE49-F238E27FC236}">
                <a16:creationId xmlns:a16="http://schemas.microsoft.com/office/drawing/2014/main" id="{53275BA0-EF16-EC8D-857F-C5986E3C81B7}"/>
              </a:ext>
            </a:extLst>
          </p:cNvPr>
          <p:cNvSpPr/>
          <p:nvPr/>
        </p:nvSpPr>
        <p:spPr>
          <a:xfrm>
            <a:off x="6000833" y="1204453"/>
            <a:ext cx="1165355" cy="1165355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38EA5BFD-59E8-7F62-C103-75C025DF4C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122" t="44000" r="17605" b="30950"/>
          <a:stretch/>
        </p:blipFill>
        <p:spPr>
          <a:xfrm>
            <a:off x="5808575" y="990154"/>
            <a:ext cx="1423985" cy="1549076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D6A2D957-C246-1EFF-E26F-A6E526DA17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52" t="38074" r="33678" b="31542"/>
          <a:stretch/>
        </p:blipFill>
        <p:spPr>
          <a:xfrm>
            <a:off x="1072792" y="2777038"/>
            <a:ext cx="1591864" cy="156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90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A9464A1-C755-1851-45F1-5CFD4EFA070C}"/>
              </a:ext>
            </a:extLst>
          </p:cNvPr>
          <p:cNvSpPr/>
          <p:nvPr/>
        </p:nvSpPr>
        <p:spPr>
          <a:xfrm>
            <a:off x="658314" y="935622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2" name="Google Shape;1362;p51"/>
          <p:cNvSpPr txBox="1">
            <a:spLocks noGrp="1"/>
          </p:cNvSpPr>
          <p:nvPr>
            <p:ph type="subTitle" idx="1"/>
          </p:nvPr>
        </p:nvSpPr>
        <p:spPr>
          <a:xfrm>
            <a:off x="826680" y="1191147"/>
            <a:ext cx="421014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음식과 체력만큼은 일반인에 비해 뛰어나고 팀워크가 중요한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1363" name="Google Shape;1363;p51"/>
          <p:cNvGrpSpPr/>
          <p:nvPr/>
        </p:nvGrpSpPr>
        <p:grpSpPr>
          <a:xfrm>
            <a:off x="7446752" y="591257"/>
            <a:ext cx="891338" cy="577030"/>
            <a:chOff x="3496" y="322"/>
            <a:chExt cx="3223" cy="2087"/>
          </a:xfrm>
        </p:grpSpPr>
        <p:sp>
          <p:nvSpPr>
            <p:cNvPr id="1364" name="Google Shape;1364;p51"/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9" name="Google Shape;1369;p51"/>
          <p:cNvGrpSpPr/>
          <p:nvPr/>
        </p:nvGrpSpPr>
        <p:grpSpPr>
          <a:xfrm>
            <a:off x="5384739" y="1414714"/>
            <a:ext cx="2631735" cy="1103852"/>
            <a:chOff x="5157251" y="3012032"/>
            <a:chExt cx="2936876" cy="1231703"/>
          </a:xfrm>
        </p:grpSpPr>
        <p:sp>
          <p:nvSpPr>
            <p:cNvPr id="1370" name="Google Shape;1370;p51"/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2" name="Google Shape;1372;p51"/>
          <p:cNvGrpSpPr/>
          <p:nvPr/>
        </p:nvGrpSpPr>
        <p:grpSpPr>
          <a:xfrm rot="-2453462">
            <a:off x="8609276" y="2935617"/>
            <a:ext cx="540568" cy="1030045"/>
            <a:chOff x="6989763" y="3032125"/>
            <a:chExt cx="1041400" cy="1984375"/>
          </a:xfrm>
        </p:grpSpPr>
        <p:sp>
          <p:nvSpPr>
            <p:cNvPr id="1373" name="Google Shape;1373;p51"/>
            <p:cNvSpPr/>
            <p:nvPr/>
          </p:nvSpPr>
          <p:spPr>
            <a:xfrm>
              <a:off x="7339013" y="3814763"/>
              <a:ext cx="692150" cy="1201738"/>
            </a:xfrm>
            <a:custGeom>
              <a:avLst/>
              <a:gdLst/>
              <a:ahLst/>
              <a:cxnLst/>
              <a:rect l="l" t="t" r="r" b="b"/>
              <a:pathLst>
                <a:path w="469" h="815" extrusionOk="0">
                  <a:moveTo>
                    <a:pt x="0" y="48"/>
                  </a:moveTo>
                  <a:cubicBezTo>
                    <a:pt x="58" y="262"/>
                    <a:pt x="126" y="451"/>
                    <a:pt x="242" y="682"/>
                  </a:cubicBezTo>
                  <a:cubicBezTo>
                    <a:pt x="308" y="815"/>
                    <a:pt x="469" y="729"/>
                    <a:pt x="421" y="608"/>
                  </a:cubicBezTo>
                  <a:cubicBezTo>
                    <a:pt x="352" y="405"/>
                    <a:pt x="230" y="203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51"/>
            <p:cNvSpPr/>
            <p:nvPr/>
          </p:nvSpPr>
          <p:spPr>
            <a:xfrm>
              <a:off x="7197726" y="3503613"/>
              <a:ext cx="403225" cy="530225"/>
            </a:xfrm>
            <a:custGeom>
              <a:avLst/>
              <a:gdLst/>
              <a:ahLst/>
              <a:cxnLst/>
              <a:rect l="l" t="t" r="r" b="b"/>
              <a:pathLst>
                <a:path w="274" h="359" extrusionOk="0">
                  <a:moveTo>
                    <a:pt x="0" y="45"/>
                  </a:moveTo>
                  <a:cubicBezTo>
                    <a:pt x="22" y="136"/>
                    <a:pt x="64" y="248"/>
                    <a:pt x="87" y="351"/>
                  </a:cubicBezTo>
                  <a:cubicBezTo>
                    <a:pt x="147" y="359"/>
                    <a:pt x="242" y="309"/>
                    <a:pt x="274" y="270"/>
                  </a:cubicBezTo>
                  <a:cubicBezTo>
                    <a:pt x="227" y="206"/>
                    <a:pt x="165" y="105"/>
                    <a:pt x="10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51"/>
            <p:cNvSpPr/>
            <p:nvPr/>
          </p:nvSpPr>
          <p:spPr>
            <a:xfrm>
              <a:off x="6989763" y="3057525"/>
              <a:ext cx="427037" cy="650875"/>
            </a:xfrm>
            <a:custGeom>
              <a:avLst/>
              <a:gdLst/>
              <a:ahLst/>
              <a:cxnLst/>
              <a:rect l="l" t="t" r="r" b="b"/>
              <a:pathLst>
                <a:path w="290" h="441" extrusionOk="0">
                  <a:moveTo>
                    <a:pt x="55" y="0"/>
                  </a:moveTo>
                  <a:cubicBezTo>
                    <a:pt x="38" y="102"/>
                    <a:pt x="0" y="246"/>
                    <a:pt x="70" y="352"/>
                  </a:cubicBezTo>
                  <a:cubicBezTo>
                    <a:pt x="129" y="441"/>
                    <a:pt x="290" y="379"/>
                    <a:pt x="286" y="283"/>
                  </a:cubicBezTo>
                  <a:cubicBezTo>
                    <a:pt x="280" y="142"/>
                    <a:pt x="116" y="82"/>
                    <a:pt x="55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7269163" y="3771900"/>
              <a:ext cx="290512" cy="155575"/>
            </a:xfrm>
            <a:custGeom>
              <a:avLst/>
              <a:gdLst/>
              <a:ahLst/>
              <a:cxnLst/>
              <a:rect l="l" t="t" r="r" b="b"/>
              <a:pathLst>
                <a:path w="197" h="105" extrusionOk="0">
                  <a:moveTo>
                    <a:pt x="18" y="103"/>
                  </a:moveTo>
                  <a:cubicBezTo>
                    <a:pt x="79" y="94"/>
                    <a:pt x="142" y="65"/>
                    <a:pt x="188" y="23"/>
                  </a:cubicBezTo>
                  <a:cubicBezTo>
                    <a:pt x="197" y="14"/>
                    <a:pt x="183" y="0"/>
                    <a:pt x="173" y="9"/>
                  </a:cubicBezTo>
                  <a:cubicBezTo>
                    <a:pt x="130" y="48"/>
                    <a:pt x="70" y="75"/>
                    <a:pt x="13" y="84"/>
                  </a:cubicBezTo>
                  <a:cubicBezTo>
                    <a:pt x="0" y="86"/>
                    <a:pt x="5" y="105"/>
                    <a:pt x="18" y="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51"/>
            <p:cNvSpPr/>
            <p:nvPr/>
          </p:nvSpPr>
          <p:spPr>
            <a:xfrm>
              <a:off x="7285038" y="3824288"/>
              <a:ext cx="307975" cy="163513"/>
            </a:xfrm>
            <a:custGeom>
              <a:avLst/>
              <a:gdLst/>
              <a:ahLst/>
              <a:cxnLst/>
              <a:rect l="l" t="t" r="r" b="b"/>
              <a:pathLst>
                <a:path w="209" h="110" extrusionOk="0">
                  <a:moveTo>
                    <a:pt x="18" y="108"/>
                  </a:moveTo>
                  <a:cubicBezTo>
                    <a:pt x="83" y="97"/>
                    <a:pt x="149" y="66"/>
                    <a:pt x="199" y="23"/>
                  </a:cubicBezTo>
                  <a:cubicBezTo>
                    <a:pt x="209" y="14"/>
                    <a:pt x="194" y="0"/>
                    <a:pt x="184" y="8"/>
                  </a:cubicBezTo>
                  <a:cubicBezTo>
                    <a:pt x="137" y="50"/>
                    <a:pt x="74" y="78"/>
                    <a:pt x="13" y="88"/>
                  </a:cubicBezTo>
                  <a:cubicBezTo>
                    <a:pt x="0" y="90"/>
                    <a:pt x="5" y="110"/>
                    <a:pt x="18" y="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51"/>
            <p:cNvSpPr/>
            <p:nvPr/>
          </p:nvSpPr>
          <p:spPr>
            <a:xfrm>
              <a:off x="7011988" y="3032125"/>
              <a:ext cx="73025" cy="411163"/>
            </a:xfrm>
            <a:custGeom>
              <a:avLst/>
              <a:gdLst/>
              <a:ahLst/>
              <a:cxnLst/>
              <a:rect l="l" t="t" r="r" b="b"/>
              <a:pathLst>
                <a:path w="50" h="278" extrusionOk="0">
                  <a:moveTo>
                    <a:pt x="29" y="13"/>
                  </a:moveTo>
                  <a:cubicBezTo>
                    <a:pt x="26" y="97"/>
                    <a:pt x="0" y="181"/>
                    <a:pt x="20" y="266"/>
                  </a:cubicBezTo>
                  <a:cubicBezTo>
                    <a:pt x="23" y="278"/>
                    <a:pt x="43" y="273"/>
                    <a:pt x="40" y="260"/>
                  </a:cubicBezTo>
                  <a:cubicBezTo>
                    <a:pt x="21" y="178"/>
                    <a:pt x="47" y="95"/>
                    <a:pt x="50" y="13"/>
                  </a:cubicBezTo>
                  <a:cubicBezTo>
                    <a:pt x="50" y="0"/>
                    <a:pt x="30" y="0"/>
                    <a:pt x="2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51"/>
            <p:cNvSpPr/>
            <p:nvPr/>
          </p:nvSpPr>
          <p:spPr>
            <a:xfrm>
              <a:off x="7045326" y="3038475"/>
              <a:ext cx="161925" cy="401637"/>
            </a:xfrm>
            <a:custGeom>
              <a:avLst/>
              <a:gdLst/>
              <a:ahLst/>
              <a:cxnLst/>
              <a:rect l="l" t="t" r="r" b="b"/>
              <a:pathLst>
                <a:path w="110" h="272" extrusionOk="0">
                  <a:moveTo>
                    <a:pt x="7" y="13"/>
                  </a:moveTo>
                  <a:cubicBezTo>
                    <a:pt x="0" y="101"/>
                    <a:pt x="40" y="188"/>
                    <a:pt x="86" y="261"/>
                  </a:cubicBezTo>
                  <a:cubicBezTo>
                    <a:pt x="93" y="272"/>
                    <a:pt x="110" y="262"/>
                    <a:pt x="103" y="251"/>
                  </a:cubicBezTo>
                  <a:cubicBezTo>
                    <a:pt x="60" y="180"/>
                    <a:pt x="21" y="98"/>
                    <a:pt x="28" y="13"/>
                  </a:cubicBezTo>
                  <a:cubicBezTo>
                    <a:pt x="29" y="0"/>
                    <a:pt x="8" y="0"/>
                    <a:pt x="7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51"/>
            <p:cNvSpPr/>
            <p:nvPr/>
          </p:nvSpPr>
          <p:spPr>
            <a:xfrm>
              <a:off x="7050088" y="3035300"/>
              <a:ext cx="228600" cy="309562"/>
            </a:xfrm>
            <a:custGeom>
              <a:avLst/>
              <a:gdLst/>
              <a:ahLst/>
              <a:cxnLst/>
              <a:rect l="l" t="t" r="r" b="b"/>
              <a:pathLst>
                <a:path w="155" h="209" extrusionOk="0">
                  <a:moveTo>
                    <a:pt x="4" y="17"/>
                  </a:moveTo>
                  <a:cubicBezTo>
                    <a:pt x="29" y="88"/>
                    <a:pt x="82" y="146"/>
                    <a:pt x="132" y="199"/>
                  </a:cubicBezTo>
                  <a:cubicBezTo>
                    <a:pt x="141" y="209"/>
                    <a:pt x="155" y="195"/>
                    <a:pt x="146" y="185"/>
                  </a:cubicBezTo>
                  <a:cubicBezTo>
                    <a:pt x="99" y="134"/>
                    <a:pt x="47" y="79"/>
                    <a:pt x="24" y="12"/>
                  </a:cubicBezTo>
                  <a:cubicBezTo>
                    <a:pt x="20" y="0"/>
                    <a:pt x="0" y="5"/>
                    <a:pt x="4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Google Shape;1371;p51">
            <a:extLst>
              <a:ext uri="{FF2B5EF4-FFF2-40B4-BE49-F238E27FC236}">
                <a16:creationId xmlns:a16="http://schemas.microsoft.com/office/drawing/2014/main" id="{145D9F81-C6F1-64A6-8ED3-77BCCB4FCF50}"/>
              </a:ext>
            </a:extLst>
          </p:cNvPr>
          <p:cNvSpPr/>
          <p:nvPr/>
        </p:nvSpPr>
        <p:spPr>
          <a:xfrm rot="2237678">
            <a:off x="7417713" y="2298157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1363;p51">
            <a:extLst>
              <a:ext uri="{FF2B5EF4-FFF2-40B4-BE49-F238E27FC236}">
                <a16:creationId xmlns:a16="http://schemas.microsoft.com/office/drawing/2014/main" id="{452D9524-7EA9-CA9A-0FF9-A1CEB2D4E7FB}"/>
              </a:ext>
            </a:extLst>
          </p:cNvPr>
          <p:cNvGrpSpPr/>
          <p:nvPr/>
        </p:nvGrpSpPr>
        <p:grpSpPr>
          <a:xfrm>
            <a:off x="423583" y="2649037"/>
            <a:ext cx="551402" cy="356964"/>
            <a:chOff x="3496" y="322"/>
            <a:chExt cx="3223" cy="2087"/>
          </a:xfrm>
        </p:grpSpPr>
        <p:sp>
          <p:nvSpPr>
            <p:cNvPr id="9" name="Google Shape;1364;p51">
              <a:extLst>
                <a:ext uri="{FF2B5EF4-FFF2-40B4-BE49-F238E27FC236}">
                  <a16:creationId xmlns:a16="http://schemas.microsoft.com/office/drawing/2014/main" id="{4F4D5475-C458-A855-5BD0-68D1FEC90903}"/>
                </a:ext>
              </a:extLst>
            </p:cNvPr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65;p51">
              <a:extLst>
                <a:ext uri="{FF2B5EF4-FFF2-40B4-BE49-F238E27FC236}">
                  <a16:creationId xmlns:a16="http://schemas.microsoft.com/office/drawing/2014/main" id="{EFFE54DB-FE26-D54D-C6F0-D57AA3FC064A}"/>
                </a:ext>
              </a:extLst>
            </p:cNvPr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66;p51">
              <a:extLst>
                <a:ext uri="{FF2B5EF4-FFF2-40B4-BE49-F238E27FC236}">
                  <a16:creationId xmlns:a16="http://schemas.microsoft.com/office/drawing/2014/main" id="{194AA32D-F9FF-6AB5-F38E-8B44A631A3FF}"/>
                </a:ext>
              </a:extLst>
            </p:cNvPr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67;p51">
              <a:extLst>
                <a:ext uri="{FF2B5EF4-FFF2-40B4-BE49-F238E27FC236}">
                  <a16:creationId xmlns:a16="http://schemas.microsoft.com/office/drawing/2014/main" id="{F7FD0C01-6666-7A54-340F-36B8811DC276}"/>
                </a:ext>
              </a:extLst>
            </p:cNvPr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68;p51">
              <a:extLst>
                <a:ext uri="{FF2B5EF4-FFF2-40B4-BE49-F238E27FC236}">
                  <a16:creationId xmlns:a16="http://schemas.microsoft.com/office/drawing/2014/main" id="{7FC5652B-3633-F4FB-F08B-D06E0BC52EE6}"/>
                </a:ext>
              </a:extLst>
            </p:cNvPr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369;p51">
            <a:extLst>
              <a:ext uri="{FF2B5EF4-FFF2-40B4-BE49-F238E27FC236}">
                <a16:creationId xmlns:a16="http://schemas.microsoft.com/office/drawing/2014/main" id="{5046133E-4F4A-8315-F43F-772BD124E607}"/>
              </a:ext>
            </a:extLst>
          </p:cNvPr>
          <p:cNvGrpSpPr/>
          <p:nvPr/>
        </p:nvGrpSpPr>
        <p:grpSpPr>
          <a:xfrm flipH="1">
            <a:off x="418916" y="3282543"/>
            <a:ext cx="2631735" cy="1103852"/>
            <a:chOff x="5157251" y="3012032"/>
            <a:chExt cx="2936876" cy="1231703"/>
          </a:xfrm>
        </p:grpSpPr>
        <p:sp>
          <p:nvSpPr>
            <p:cNvPr id="15" name="Google Shape;1370;p51">
              <a:extLst>
                <a:ext uri="{FF2B5EF4-FFF2-40B4-BE49-F238E27FC236}">
                  <a16:creationId xmlns:a16="http://schemas.microsoft.com/office/drawing/2014/main" id="{063AE769-3709-B7BE-7FB3-B776C21F4260}"/>
                </a:ext>
              </a:extLst>
            </p:cNvPr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71;p51">
              <a:extLst>
                <a:ext uri="{FF2B5EF4-FFF2-40B4-BE49-F238E27FC236}">
                  <a16:creationId xmlns:a16="http://schemas.microsoft.com/office/drawing/2014/main" id="{AF2C4ACE-B0A0-4410-22BA-295D351F892E}"/>
                </a:ext>
              </a:extLst>
            </p:cNvPr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371;p51">
            <a:extLst>
              <a:ext uri="{FF2B5EF4-FFF2-40B4-BE49-F238E27FC236}">
                <a16:creationId xmlns:a16="http://schemas.microsoft.com/office/drawing/2014/main" id="{2F4EF027-544F-2365-5098-6A9BC4E690AA}"/>
              </a:ext>
            </a:extLst>
          </p:cNvPr>
          <p:cNvSpPr/>
          <p:nvPr/>
        </p:nvSpPr>
        <p:spPr>
          <a:xfrm rot="2237678">
            <a:off x="592591" y="4165986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0E8B7EA-4214-2244-8246-0764E3D95D92}"/>
              </a:ext>
            </a:extLst>
          </p:cNvPr>
          <p:cNvSpPr/>
          <p:nvPr/>
        </p:nvSpPr>
        <p:spPr>
          <a:xfrm>
            <a:off x="3341416" y="3157168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Google Shape;1362;p51">
            <a:extLst>
              <a:ext uri="{FF2B5EF4-FFF2-40B4-BE49-F238E27FC236}">
                <a16:creationId xmlns:a16="http://schemas.microsoft.com/office/drawing/2014/main" id="{0A9AB329-4A3A-616D-6E54-88AB42D30CEE}"/>
              </a:ext>
            </a:extLst>
          </p:cNvPr>
          <p:cNvSpPr txBox="1">
            <a:spLocks/>
          </p:cNvSpPr>
          <p:nvPr/>
        </p:nvSpPr>
        <p:spPr>
          <a:xfrm>
            <a:off x="3509782" y="3412693"/>
            <a:ext cx="4334216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연기력과 노래 실력이 많이 필요하며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사람들에게 많은 사랑을 받는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48D5D0D-E109-9265-8729-B45F7EF5D5FE}"/>
              </a:ext>
            </a:extLst>
          </p:cNvPr>
          <p:cNvSpPr/>
          <p:nvPr/>
        </p:nvSpPr>
        <p:spPr>
          <a:xfrm>
            <a:off x="5684698" y="2484373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Google Shape;1361;p51">
            <a:extLst>
              <a:ext uri="{FF2B5EF4-FFF2-40B4-BE49-F238E27FC236}">
                <a16:creationId xmlns:a16="http://schemas.microsoft.com/office/drawing/2014/main" id="{08831265-4856-2A03-FFC5-5905F196AC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28039" y="2419655"/>
            <a:ext cx="1895415" cy="5556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ESTP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운동선수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AAE1350F-16E9-C0A1-52D7-CA3FEF720990}"/>
              </a:ext>
            </a:extLst>
          </p:cNvPr>
          <p:cNvSpPr/>
          <p:nvPr/>
        </p:nvSpPr>
        <p:spPr>
          <a:xfrm>
            <a:off x="929453" y="4327213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Google Shape;1361;p51">
            <a:extLst>
              <a:ext uri="{FF2B5EF4-FFF2-40B4-BE49-F238E27FC236}">
                <a16:creationId xmlns:a16="http://schemas.microsoft.com/office/drawing/2014/main" id="{D3991954-55B6-1B8C-7997-D4C5161AC34A}"/>
              </a:ext>
            </a:extLst>
          </p:cNvPr>
          <p:cNvSpPr txBox="1">
            <a:spLocks/>
          </p:cNvSpPr>
          <p:nvPr/>
        </p:nvSpPr>
        <p:spPr>
          <a:xfrm>
            <a:off x="914025" y="4378775"/>
            <a:ext cx="1834232" cy="43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ESFP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연예인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Google Shape;1076;p44">
            <a:extLst>
              <a:ext uri="{FF2B5EF4-FFF2-40B4-BE49-F238E27FC236}">
                <a16:creationId xmlns:a16="http://schemas.microsoft.com/office/drawing/2014/main" id="{EA232BD8-2301-15DA-3BDB-1874E29855BC}"/>
              </a:ext>
            </a:extLst>
          </p:cNvPr>
          <p:cNvSpPr txBox="1">
            <a:spLocks/>
          </p:cNvSpPr>
          <p:nvPr/>
        </p:nvSpPr>
        <p:spPr>
          <a:xfrm>
            <a:off x="139998" y="-36861"/>
            <a:ext cx="85954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직업에서 많이 나온 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MBTI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이 직업에 대한 참고 자료로 사용할 수 있지만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선택은 다양한 경험과 자기 탐색을 통해 신중하게 결정해야 합니다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</p:txBody>
      </p:sp>
      <p:sp>
        <p:nvSpPr>
          <p:cNvPr id="17" name="Google Shape;1081;p44">
            <a:extLst>
              <a:ext uri="{FF2B5EF4-FFF2-40B4-BE49-F238E27FC236}">
                <a16:creationId xmlns:a16="http://schemas.microsoft.com/office/drawing/2014/main" id="{0CEB30A9-A01C-6A13-3311-103879DF2623}"/>
              </a:ext>
            </a:extLst>
          </p:cNvPr>
          <p:cNvSpPr/>
          <p:nvPr/>
        </p:nvSpPr>
        <p:spPr>
          <a:xfrm>
            <a:off x="6014236" y="1322718"/>
            <a:ext cx="1197786" cy="1197786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8" name="Google Shape;1082;p44">
            <a:extLst>
              <a:ext uri="{FF2B5EF4-FFF2-40B4-BE49-F238E27FC236}">
                <a16:creationId xmlns:a16="http://schemas.microsoft.com/office/drawing/2014/main" id="{5A6E4864-8FDB-0D4F-6C2A-EECBE68AE764}"/>
              </a:ext>
            </a:extLst>
          </p:cNvPr>
          <p:cNvSpPr/>
          <p:nvPr/>
        </p:nvSpPr>
        <p:spPr>
          <a:xfrm>
            <a:off x="1232519" y="3049738"/>
            <a:ext cx="1168344" cy="1168344"/>
          </a:xfrm>
          <a:prstGeom prst="ellipse">
            <a:avLst/>
          </a:prstGeom>
          <a:solidFill>
            <a:srgbClr val="8EDDD8">
              <a:alpha val="2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23C71089-5EF1-7DD1-B03A-A3529D7D4D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954" t="40593" r="3876" b="40525"/>
          <a:stretch/>
        </p:blipFill>
        <p:spPr>
          <a:xfrm>
            <a:off x="5819468" y="789877"/>
            <a:ext cx="1542551" cy="1691199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37DD7E6D-9C94-FB13-80A8-E34DD7E0E4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8" t="69098" r="82182" b="3537"/>
          <a:stretch/>
        </p:blipFill>
        <p:spPr>
          <a:xfrm>
            <a:off x="1232519" y="2693291"/>
            <a:ext cx="1178262" cy="169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28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A9464A1-C755-1851-45F1-5CFD4EFA070C}"/>
              </a:ext>
            </a:extLst>
          </p:cNvPr>
          <p:cNvSpPr/>
          <p:nvPr/>
        </p:nvSpPr>
        <p:spPr>
          <a:xfrm>
            <a:off x="658314" y="935622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2" name="Google Shape;1362;p51"/>
          <p:cNvSpPr txBox="1">
            <a:spLocks noGrp="1"/>
          </p:cNvSpPr>
          <p:nvPr>
            <p:ph type="subTitle" idx="1"/>
          </p:nvPr>
        </p:nvSpPr>
        <p:spPr>
          <a:xfrm>
            <a:off x="826680" y="1191147"/>
            <a:ext cx="36306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노래와 춤이 가장 중요시 되며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무대에서 가장 많이 보는 직업</a:t>
            </a:r>
            <a:endParaRPr lang="en-US" altLang="ko-KR" sz="20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grpSp>
        <p:nvGrpSpPr>
          <p:cNvPr id="1363" name="Google Shape;1363;p51"/>
          <p:cNvGrpSpPr/>
          <p:nvPr/>
        </p:nvGrpSpPr>
        <p:grpSpPr>
          <a:xfrm>
            <a:off x="7446752" y="591257"/>
            <a:ext cx="891338" cy="577030"/>
            <a:chOff x="3496" y="322"/>
            <a:chExt cx="3223" cy="2087"/>
          </a:xfrm>
        </p:grpSpPr>
        <p:sp>
          <p:nvSpPr>
            <p:cNvPr id="1364" name="Google Shape;1364;p51"/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9" name="Google Shape;1369;p51"/>
          <p:cNvGrpSpPr/>
          <p:nvPr/>
        </p:nvGrpSpPr>
        <p:grpSpPr>
          <a:xfrm>
            <a:off x="5384739" y="1414714"/>
            <a:ext cx="2631735" cy="1103852"/>
            <a:chOff x="5157251" y="3012032"/>
            <a:chExt cx="2936876" cy="1231703"/>
          </a:xfrm>
        </p:grpSpPr>
        <p:sp>
          <p:nvSpPr>
            <p:cNvPr id="1370" name="Google Shape;1370;p51"/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2" name="Google Shape;1372;p51"/>
          <p:cNvGrpSpPr/>
          <p:nvPr/>
        </p:nvGrpSpPr>
        <p:grpSpPr>
          <a:xfrm rot="-2453462">
            <a:off x="8609276" y="2935617"/>
            <a:ext cx="540568" cy="1030045"/>
            <a:chOff x="6989763" y="3032125"/>
            <a:chExt cx="1041400" cy="1984375"/>
          </a:xfrm>
        </p:grpSpPr>
        <p:sp>
          <p:nvSpPr>
            <p:cNvPr id="1373" name="Google Shape;1373;p51"/>
            <p:cNvSpPr/>
            <p:nvPr/>
          </p:nvSpPr>
          <p:spPr>
            <a:xfrm>
              <a:off x="7339013" y="3814763"/>
              <a:ext cx="692150" cy="1201738"/>
            </a:xfrm>
            <a:custGeom>
              <a:avLst/>
              <a:gdLst/>
              <a:ahLst/>
              <a:cxnLst/>
              <a:rect l="l" t="t" r="r" b="b"/>
              <a:pathLst>
                <a:path w="469" h="815" extrusionOk="0">
                  <a:moveTo>
                    <a:pt x="0" y="48"/>
                  </a:moveTo>
                  <a:cubicBezTo>
                    <a:pt x="58" y="262"/>
                    <a:pt x="126" y="451"/>
                    <a:pt x="242" y="682"/>
                  </a:cubicBezTo>
                  <a:cubicBezTo>
                    <a:pt x="308" y="815"/>
                    <a:pt x="469" y="729"/>
                    <a:pt x="421" y="608"/>
                  </a:cubicBezTo>
                  <a:cubicBezTo>
                    <a:pt x="352" y="405"/>
                    <a:pt x="230" y="203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51"/>
            <p:cNvSpPr/>
            <p:nvPr/>
          </p:nvSpPr>
          <p:spPr>
            <a:xfrm>
              <a:off x="7197726" y="3503613"/>
              <a:ext cx="403225" cy="530225"/>
            </a:xfrm>
            <a:custGeom>
              <a:avLst/>
              <a:gdLst/>
              <a:ahLst/>
              <a:cxnLst/>
              <a:rect l="l" t="t" r="r" b="b"/>
              <a:pathLst>
                <a:path w="274" h="359" extrusionOk="0">
                  <a:moveTo>
                    <a:pt x="0" y="45"/>
                  </a:moveTo>
                  <a:cubicBezTo>
                    <a:pt x="22" y="136"/>
                    <a:pt x="64" y="248"/>
                    <a:pt x="87" y="351"/>
                  </a:cubicBezTo>
                  <a:cubicBezTo>
                    <a:pt x="147" y="359"/>
                    <a:pt x="242" y="309"/>
                    <a:pt x="274" y="270"/>
                  </a:cubicBezTo>
                  <a:cubicBezTo>
                    <a:pt x="227" y="206"/>
                    <a:pt x="165" y="105"/>
                    <a:pt x="10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51"/>
            <p:cNvSpPr/>
            <p:nvPr/>
          </p:nvSpPr>
          <p:spPr>
            <a:xfrm>
              <a:off x="6989763" y="3057525"/>
              <a:ext cx="427037" cy="650875"/>
            </a:xfrm>
            <a:custGeom>
              <a:avLst/>
              <a:gdLst/>
              <a:ahLst/>
              <a:cxnLst/>
              <a:rect l="l" t="t" r="r" b="b"/>
              <a:pathLst>
                <a:path w="290" h="441" extrusionOk="0">
                  <a:moveTo>
                    <a:pt x="55" y="0"/>
                  </a:moveTo>
                  <a:cubicBezTo>
                    <a:pt x="38" y="102"/>
                    <a:pt x="0" y="246"/>
                    <a:pt x="70" y="352"/>
                  </a:cubicBezTo>
                  <a:cubicBezTo>
                    <a:pt x="129" y="441"/>
                    <a:pt x="290" y="379"/>
                    <a:pt x="286" y="283"/>
                  </a:cubicBezTo>
                  <a:cubicBezTo>
                    <a:pt x="280" y="142"/>
                    <a:pt x="116" y="82"/>
                    <a:pt x="55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7269163" y="3771900"/>
              <a:ext cx="290512" cy="155575"/>
            </a:xfrm>
            <a:custGeom>
              <a:avLst/>
              <a:gdLst/>
              <a:ahLst/>
              <a:cxnLst/>
              <a:rect l="l" t="t" r="r" b="b"/>
              <a:pathLst>
                <a:path w="197" h="105" extrusionOk="0">
                  <a:moveTo>
                    <a:pt x="18" y="103"/>
                  </a:moveTo>
                  <a:cubicBezTo>
                    <a:pt x="79" y="94"/>
                    <a:pt x="142" y="65"/>
                    <a:pt x="188" y="23"/>
                  </a:cubicBezTo>
                  <a:cubicBezTo>
                    <a:pt x="197" y="14"/>
                    <a:pt x="183" y="0"/>
                    <a:pt x="173" y="9"/>
                  </a:cubicBezTo>
                  <a:cubicBezTo>
                    <a:pt x="130" y="48"/>
                    <a:pt x="70" y="75"/>
                    <a:pt x="13" y="84"/>
                  </a:cubicBezTo>
                  <a:cubicBezTo>
                    <a:pt x="0" y="86"/>
                    <a:pt x="5" y="105"/>
                    <a:pt x="18" y="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51"/>
            <p:cNvSpPr/>
            <p:nvPr/>
          </p:nvSpPr>
          <p:spPr>
            <a:xfrm>
              <a:off x="7285038" y="3824288"/>
              <a:ext cx="307975" cy="163513"/>
            </a:xfrm>
            <a:custGeom>
              <a:avLst/>
              <a:gdLst/>
              <a:ahLst/>
              <a:cxnLst/>
              <a:rect l="l" t="t" r="r" b="b"/>
              <a:pathLst>
                <a:path w="209" h="110" extrusionOk="0">
                  <a:moveTo>
                    <a:pt x="18" y="108"/>
                  </a:moveTo>
                  <a:cubicBezTo>
                    <a:pt x="83" y="97"/>
                    <a:pt x="149" y="66"/>
                    <a:pt x="199" y="23"/>
                  </a:cubicBezTo>
                  <a:cubicBezTo>
                    <a:pt x="209" y="14"/>
                    <a:pt x="194" y="0"/>
                    <a:pt x="184" y="8"/>
                  </a:cubicBezTo>
                  <a:cubicBezTo>
                    <a:pt x="137" y="50"/>
                    <a:pt x="74" y="78"/>
                    <a:pt x="13" y="88"/>
                  </a:cubicBezTo>
                  <a:cubicBezTo>
                    <a:pt x="0" y="90"/>
                    <a:pt x="5" y="110"/>
                    <a:pt x="18" y="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51"/>
            <p:cNvSpPr/>
            <p:nvPr/>
          </p:nvSpPr>
          <p:spPr>
            <a:xfrm>
              <a:off x="7011988" y="3032125"/>
              <a:ext cx="73025" cy="411163"/>
            </a:xfrm>
            <a:custGeom>
              <a:avLst/>
              <a:gdLst/>
              <a:ahLst/>
              <a:cxnLst/>
              <a:rect l="l" t="t" r="r" b="b"/>
              <a:pathLst>
                <a:path w="50" h="278" extrusionOk="0">
                  <a:moveTo>
                    <a:pt x="29" y="13"/>
                  </a:moveTo>
                  <a:cubicBezTo>
                    <a:pt x="26" y="97"/>
                    <a:pt x="0" y="181"/>
                    <a:pt x="20" y="266"/>
                  </a:cubicBezTo>
                  <a:cubicBezTo>
                    <a:pt x="23" y="278"/>
                    <a:pt x="43" y="273"/>
                    <a:pt x="40" y="260"/>
                  </a:cubicBezTo>
                  <a:cubicBezTo>
                    <a:pt x="21" y="178"/>
                    <a:pt x="47" y="95"/>
                    <a:pt x="50" y="13"/>
                  </a:cubicBezTo>
                  <a:cubicBezTo>
                    <a:pt x="50" y="0"/>
                    <a:pt x="30" y="0"/>
                    <a:pt x="2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51"/>
            <p:cNvSpPr/>
            <p:nvPr/>
          </p:nvSpPr>
          <p:spPr>
            <a:xfrm>
              <a:off x="7045326" y="3038475"/>
              <a:ext cx="161925" cy="401637"/>
            </a:xfrm>
            <a:custGeom>
              <a:avLst/>
              <a:gdLst/>
              <a:ahLst/>
              <a:cxnLst/>
              <a:rect l="l" t="t" r="r" b="b"/>
              <a:pathLst>
                <a:path w="110" h="272" extrusionOk="0">
                  <a:moveTo>
                    <a:pt x="7" y="13"/>
                  </a:moveTo>
                  <a:cubicBezTo>
                    <a:pt x="0" y="101"/>
                    <a:pt x="40" y="188"/>
                    <a:pt x="86" y="261"/>
                  </a:cubicBezTo>
                  <a:cubicBezTo>
                    <a:pt x="93" y="272"/>
                    <a:pt x="110" y="262"/>
                    <a:pt x="103" y="251"/>
                  </a:cubicBezTo>
                  <a:cubicBezTo>
                    <a:pt x="60" y="180"/>
                    <a:pt x="21" y="98"/>
                    <a:pt x="28" y="13"/>
                  </a:cubicBezTo>
                  <a:cubicBezTo>
                    <a:pt x="29" y="0"/>
                    <a:pt x="8" y="0"/>
                    <a:pt x="7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51"/>
            <p:cNvSpPr/>
            <p:nvPr/>
          </p:nvSpPr>
          <p:spPr>
            <a:xfrm>
              <a:off x="7050088" y="3035300"/>
              <a:ext cx="228600" cy="309562"/>
            </a:xfrm>
            <a:custGeom>
              <a:avLst/>
              <a:gdLst/>
              <a:ahLst/>
              <a:cxnLst/>
              <a:rect l="l" t="t" r="r" b="b"/>
              <a:pathLst>
                <a:path w="155" h="209" extrusionOk="0">
                  <a:moveTo>
                    <a:pt x="4" y="17"/>
                  </a:moveTo>
                  <a:cubicBezTo>
                    <a:pt x="29" y="88"/>
                    <a:pt x="82" y="146"/>
                    <a:pt x="132" y="199"/>
                  </a:cubicBezTo>
                  <a:cubicBezTo>
                    <a:pt x="141" y="209"/>
                    <a:pt x="155" y="195"/>
                    <a:pt x="146" y="185"/>
                  </a:cubicBezTo>
                  <a:cubicBezTo>
                    <a:pt x="99" y="134"/>
                    <a:pt x="47" y="79"/>
                    <a:pt x="24" y="12"/>
                  </a:cubicBezTo>
                  <a:cubicBezTo>
                    <a:pt x="20" y="0"/>
                    <a:pt x="0" y="5"/>
                    <a:pt x="4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Google Shape;1371;p51">
            <a:extLst>
              <a:ext uri="{FF2B5EF4-FFF2-40B4-BE49-F238E27FC236}">
                <a16:creationId xmlns:a16="http://schemas.microsoft.com/office/drawing/2014/main" id="{145D9F81-C6F1-64A6-8ED3-77BCCB4FCF50}"/>
              </a:ext>
            </a:extLst>
          </p:cNvPr>
          <p:cNvSpPr/>
          <p:nvPr/>
        </p:nvSpPr>
        <p:spPr>
          <a:xfrm rot="2237678">
            <a:off x="7417713" y="2298157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1363;p51">
            <a:extLst>
              <a:ext uri="{FF2B5EF4-FFF2-40B4-BE49-F238E27FC236}">
                <a16:creationId xmlns:a16="http://schemas.microsoft.com/office/drawing/2014/main" id="{452D9524-7EA9-CA9A-0FF9-A1CEB2D4E7FB}"/>
              </a:ext>
            </a:extLst>
          </p:cNvPr>
          <p:cNvGrpSpPr/>
          <p:nvPr/>
        </p:nvGrpSpPr>
        <p:grpSpPr>
          <a:xfrm>
            <a:off x="423583" y="2649037"/>
            <a:ext cx="551402" cy="356964"/>
            <a:chOff x="3496" y="322"/>
            <a:chExt cx="3223" cy="2087"/>
          </a:xfrm>
        </p:grpSpPr>
        <p:sp>
          <p:nvSpPr>
            <p:cNvPr id="9" name="Google Shape;1364;p51">
              <a:extLst>
                <a:ext uri="{FF2B5EF4-FFF2-40B4-BE49-F238E27FC236}">
                  <a16:creationId xmlns:a16="http://schemas.microsoft.com/office/drawing/2014/main" id="{4F4D5475-C458-A855-5BD0-68D1FEC90903}"/>
                </a:ext>
              </a:extLst>
            </p:cNvPr>
            <p:cNvSpPr/>
            <p:nvPr/>
          </p:nvSpPr>
          <p:spPr>
            <a:xfrm>
              <a:off x="4069" y="355"/>
              <a:ext cx="2077" cy="2054"/>
            </a:xfrm>
            <a:custGeom>
              <a:avLst/>
              <a:gdLst/>
              <a:ahLst/>
              <a:cxnLst/>
              <a:rect l="l" t="t" r="r" b="b"/>
              <a:pathLst>
                <a:path w="4916" h="4861" extrusionOk="0">
                  <a:moveTo>
                    <a:pt x="2474" y="0"/>
                  </a:moveTo>
                  <a:cubicBezTo>
                    <a:pt x="2038" y="0"/>
                    <a:pt x="1618" y="118"/>
                    <a:pt x="1255" y="330"/>
                  </a:cubicBezTo>
                  <a:cubicBezTo>
                    <a:pt x="906" y="533"/>
                    <a:pt x="608" y="822"/>
                    <a:pt x="396" y="1175"/>
                  </a:cubicBezTo>
                  <a:cubicBezTo>
                    <a:pt x="265" y="1391"/>
                    <a:pt x="166" y="1632"/>
                    <a:pt x="107" y="1891"/>
                  </a:cubicBezTo>
                  <a:cubicBezTo>
                    <a:pt x="104" y="1906"/>
                    <a:pt x="100" y="1921"/>
                    <a:pt x="97" y="1936"/>
                  </a:cubicBezTo>
                  <a:cubicBezTo>
                    <a:pt x="0" y="2403"/>
                    <a:pt x="44" y="2866"/>
                    <a:pt x="200" y="3281"/>
                  </a:cubicBezTo>
                  <a:cubicBezTo>
                    <a:pt x="376" y="3751"/>
                    <a:pt x="695" y="4160"/>
                    <a:pt x="1115" y="4444"/>
                  </a:cubicBezTo>
                  <a:cubicBezTo>
                    <a:pt x="1370" y="4617"/>
                    <a:pt x="1662" y="4744"/>
                    <a:pt x="1983" y="4810"/>
                  </a:cubicBezTo>
                  <a:cubicBezTo>
                    <a:pt x="2149" y="4844"/>
                    <a:pt x="2314" y="4861"/>
                    <a:pt x="2478" y="4861"/>
                  </a:cubicBezTo>
                  <a:cubicBezTo>
                    <a:pt x="2788" y="4861"/>
                    <a:pt x="3089" y="4801"/>
                    <a:pt x="3368" y="4691"/>
                  </a:cubicBezTo>
                  <a:cubicBezTo>
                    <a:pt x="3753" y="4539"/>
                    <a:pt x="4095" y="4290"/>
                    <a:pt x="4359" y="3968"/>
                  </a:cubicBezTo>
                  <a:cubicBezTo>
                    <a:pt x="4599" y="3674"/>
                    <a:pt x="4774" y="3321"/>
                    <a:pt x="4856" y="2924"/>
                  </a:cubicBezTo>
                  <a:cubicBezTo>
                    <a:pt x="4903" y="2700"/>
                    <a:pt x="4916" y="2476"/>
                    <a:pt x="4901" y="2258"/>
                  </a:cubicBezTo>
                  <a:cubicBezTo>
                    <a:pt x="4885" y="2031"/>
                    <a:pt x="4837" y="1809"/>
                    <a:pt x="4760" y="1600"/>
                  </a:cubicBezTo>
                  <a:cubicBezTo>
                    <a:pt x="4648" y="1291"/>
                    <a:pt x="4473" y="1008"/>
                    <a:pt x="4249" y="769"/>
                  </a:cubicBezTo>
                  <a:cubicBezTo>
                    <a:pt x="3919" y="415"/>
                    <a:pt x="3480" y="156"/>
                    <a:pt x="2970" y="51"/>
                  </a:cubicBezTo>
                  <a:cubicBezTo>
                    <a:pt x="2804" y="16"/>
                    <a:pt x="2638" y="0"/>
                    <a:pt x="2474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65;p51">
              <a:extLst>
                <a:ext uri="{FF2B5EF4-FFF2-40B4-BE49-F238E27FC236}">
                  <a16:creationId xmlns:a16="http://schemas.microsoft.com/office/drawing/2014/main" id="{EFFE54DB-FE26-D54D-C6F0-D57AA3FC064A}"/>
                </a:ext>
              </a:extLst>
            </p:cNvPr>
            <p:cNvSpPr/>
            <p:nvPr/>
          </p:nvSpPr>
          <p:spPr>
            <a:xfrm>
              <a:off x="4601" y="322"/>
              <a:ext cx="1265" cy="461"/>
            </a:xfrm>
            <a:custGeom>
              <a:avLst/>
              <a:gdLst/>
              <a:ahLst/>
              <a:cxnLst/>
              <a:rect l="l" t="t" r="r" b="b"/>
              <a:pathLst>
                <a:path w="2994" h="1084" extrusionOk="0">
                  <a:moveTo>
                    <a:pt x="632" y="625"/>
                  </a:moveTo>
                  <a:cubicBezTo>
                    <a:pt x="956" y="776"/>
                    <a:pt x="1275" y="952"/>
                    <a:pt x="1626" y="1013"/>
                  </a:cubicBezTo>
                  <a:cubicBezTo>
                    <a:pt x="2032" y="1084"/>
                    <a:pt x="2447" y="996"/>
                    <a:pt x="2844" y="887"/>
                  </a:cubicBezTo>
                  <a:cubicBezTo>
                    <a:pt x="2894" y="873"/>
                    <a:pt x="2944" y="859"/>
                    <a:pt x="2994" y="845"/>
                  </a:cubicBezTo>
                  <a:cubicBezTo>
                    <a:pt x="2664" y="491"/>
                    <a:pt x="2225" y="232"/>
                    <a:pt x="1715" y="127"/>
                  </a:cubicBezTo>
                  <a:cubicBezTo>
                    <a:pt x="1105" y="0"/>
                    <a:pt x="500" y="115"/>
                    <a:pt x="0" y="406"/>
                  </a:cubicBezTo>
                  <a:cubicBezTo>
                    <a:pt x="217" y="446"/>
                    <a:pt x="430" y="532"/>
                    <a:pt x="632" y="6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366;p51">
              <a:extLst>
                <a:ext uri="{FF2B5EF4-FFF2-40B4-BE49-F238E27FC236}">
                  <a16:creationId xmlns:a16="http://schemas.microsoft.com/office/drawing/2014/main" id="{194AA32D-F9FF-6AB5-F38E-8B44A631A3FF}"/>
                </a:ext>
              </a:extLst>
            </p:cNvPr>
            <p:cNvSpPr/>
            <p:nvPr/>
          </p:nvSpPr>
          <p:spPr>
            <a:xfrm>
              <a:off x="4115" y="848"/>
              <a:ext cx="2025" cy="937"/>
            </a:xfrm>
            <a:custGeom>
              <a:avLst/>
              <a:gdLst/>
              <a:ahLst/>
              <a:cxnLst/>
              <a:rect l="l" t="t" r="r" b="b"/>
              <a:pathLst>
                <a:path w="4793" h="2217" extrusionOk="0">
                  <a:moveTo>
                    <a:pt x="3909" y="955"/>
                  </a:moveTo>
                  <a:cubicBezTo>
                    <a:pt x="3260" y="1284"/>
                    <a:pt x="2435" y="1231"/>
                    <a:pt x="1834" y="822"/>
                  </a:cubicBezTo>
                  <a:cubicBezTo>
                    <a:pt x="1511" y="602"/>
                    <a:pt x="1249" y="289"/>
                    <a:pt x="894" y="124"/>
                  </a:cubicBezTo>
                  <a:cubicBezTo>
                    <a:pt x="705" y="37"/>
                    <a:pt x="495" y="0"/>
                    <a:pt x="288" y="10"/>
                  </a:cubicBezTo>
                  <a:cubicBezTo>
                    <a:pt x="157" y="226"/>
                    <a:pt x="58" y="467"/>
                    <a:pt x="0" y="726"/>
                  </a:cubicBezTo>
                  <a:cubicBezTo>
                    <a:pt x="63" y="725"/>
                    <a:pt x="127" y="731"/>
                    <a:pt x="188" y="745"/>
                  </a:cubicBezTo>
                  <a:cubicBezTo>
                    <a:pt x="418" y="796"/>
                    <a:pt x="620" y="933"/>
                    <a:pt x="797" y="1087"/>
                  </a:cubicBezTo>
                  <a:cubicBezTo>
                    <a:pt x="974" y="1242"/>
                    <a:pt x="1134" y="1417"/>
                    <a:pt x="1317" y="1564"/>
                  </a:cubicBezTo>
                  <a:cubicBezTo>
                    <a:pt x="2009" y="2119"/>
                    <a:pt x="3035" y="2217"/>
                    <a:pt x="3819" y="1802"/>
                  </a:cubicBezTo>
                  <a:cubicBezTo>
                    <a:pt x="4174" y="1614"/>
                    <a:pt x="4472" y="1337"/>
                    <a:pt x="4793" y="1093"/>
                  </a:cubicBezTo>
                  <a:cubicBezTo>
                    <a:pt x="4777" y="866"/>
                    <a:pt x="4729" y="644"/>
                    <a:pt x="4652" y="435"/>
                  </a:cubicBezTo>
                  <a:cubicBezTo>
                    <a:pt x="4414" y="623"/>
                    <a:pt x="4179" y="817"/>
                    <a:pt x="3909" y="9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367;p51">
              <a:extLst>
                <a:ext uri="{FF2B5EF4-FFF2-40B4-BE49-F238E27FC236}">
                  <a16:creationId xmlns:a16="http://schemas.microsoft.com/office/drawing/2014/main" id="{F7FD0C01-6666-7A54-340F-36B8811DC276}"/>
                </a:ext>
              </a:extLst>
            </p:cNvPr>
            <p:cNvSpPr/>
            <p:nvPr/>
          </p:nvSpPr>
          <p:spPr>
            <a:xfrm>
              <a:off x="4154" y="1729"/>
              <a:ext cx="1757" cy="615"/>
            </a:xfrm>
            <a:custGeom>
              <a:avLst/>
              <a:gdLst/>
              <a:ahLst/>
              <a:cxnLst/>
              <a:rect l="l" t="t" r="r" b="b"/>
              <a:pathLst>
                <a:path w="4159" h="1446" extrusionOk="0">
                  <a:moveTo>
                    <a:pt x="2152" y="808"/>
                  </a:moveTo>
                  <a:cubicBezTo>
                    <a:pt x="1834" y="676"/>
                    <a:pt x="1550" y="478"/>
                    <a:pt x="1250" y="310"/>
                  </a:cubicBezTo>
                  <a:cubicBezTo>
                    <a:pt x="950" y="142"/>
                    <a:pt x="622" y="0"/>
                    <a:pt x="278" y="0"/>
                  </a:cubicBezTo>
                  <a:cubicBezTo>
                    <a:pt x="185" y="0"/>
                    <a:pt x="91" y="12"/>
                    <a:pt x="0" y="36"/>
                  </a:cubicBezTo>
                  <a:cubicBezTo>
                    <a:pt x="177" y="506"/>
                    <a:pt x="495" y="915"/>
                    <a:pt x="915" y="1199"/>
                  </a:cubicBezTo>
                  <a:cubicBezTo>
                    <a:pt x="1481" y="1062"/>
                    <a:pt x="2081" y="1118"/>
                    <a:pt x="2642" y="1273"/>
                  </a:cubicBezTo>
                  <a:cubicBezTo>
                    <a:pt x="2820" y="1322"/>
                    <a:pt x="2995" y="1381"/>
                    <a:pt x="3168" y="1446"/>
                  </a:cubicBezTo>
                  <a:cubicBezTo>
                    <a:pt x="3553" y="1294"/>
                    <a:pt x="3895" y="1045"/>
                    <a:pt x="4159" y="723"/>
                  </a:cubicBezTo>
                  <a:cubicBezTo>
                    <a:pt x="3988" y="807"/>
                    <a:pt x="3809" y="875"/>
                    <a:pt x="3623" y="920"/>
                  </a:cubicBezTo>
                  <a:cubicBezTo>
                    <a:pt x="3137" y="1039"/>
                    <a:pt x="2614" y="999"/>
                    <a:pt x="2152" y="8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68;p51">
              <a:extLst>
                <a:ext uri="{FF2B5EF4-FFF2-40B4-BE49-F238E27FC236}">
                  <a16:creationId xmlns:a16="http://schemas.microsoft.com/office/drawing/2014/main" id="{7FC5652B-3633-F4FB-F08B-D06E0BC52EE6}"/>
                </a:ext>
              </a:extLst>
            </p:cNvPr>
            <p:cNvSpPr/>
            <p:nvPr/>
          </p:nvSpPr>
          <p:spPr>
            <a:xfrm>
              <a:off x="3496" y="1089"/>
              <a:ext cx="3223" cy="957"/>
            </a:xfrm>
            <a:custGeom>
              <a:avLst/>
              <a:gdLst/>
              <a:ahLst/>
              <a:cxnLst/>
              <a:rect l="l" t="t" r="r" b="b"/>
              <a:pathLst>
                <a:path w="7629" h="2264" extrusionOk="0">
                  <a:moveTo>
                    <a:pt x="7598" y="1602"/>
                  </a:moveTo>
                  <a:cubicBezTo>
                    <a:pt x="7629" y="1362"/>
                    <a:pt x="7487" y="1148"/>
                    <a:pt x="7176" y="967"/>
                  </a:cubicBezTo>
                  <a:cubicBezTo>
                    <a:pt x="6991" y="859"/>
                    <a:pt x="6597" y="721"/>
                    <a:pt x="6260" y="614"/>
                  </a:cubicBezTo>
                  <a:cubicBezTo>
                    <a:pt x="6266" y="803"/>
                    <a:pt x="6250" y="997"/>
                    <a:pt x="6210" y="1191"/>
                  </a:cubicBezTo>
                  <a:cubicBezTo>
                    <a:pt x="6202" y="1228"/>
                    <a:pt x="6194" y="1265"/>
                    <a:pt x="6184" y="1301"/>
                  </a:cubicBezTo>
                  <a:cubicBezTo>
                    <a:pt x="6403" y="1370"/>
                    <a:pt x="6561" y="1433"/>
                    <a:pt x="6673" y="1484"/>
                  </a:cubicBezTo>
                  <a:cubicBezTo>
                    <a:pt x="6201" y="1565"/>
                    <a:pt x="5221" y="1597"/>
                    <a:pt x="3796" y="1415"/>
                  </a:cubicBezTo>
                  <a:cubicBezTo>
                    <a:pt x="2372" y="1233"/>
                    <a:pt x="1431" y="955"/>
                    <a:pt x="995" y="758"/>
                  </a:cubicBezTo>
                  <a:cubicBezTo>
                    <a:pt x="1079" y="743"/>
                    <a:pt x="1241" y="729"/>
                    <a:pt x="1400" y="717"/>
                  </a:cubicBezTo>
                  <a:cubicBezTo>
                    <a:pt x="1398" y="548"/>
                    <a:pt x="1415" y="376"/>
                    <a:pt x="1451" y="203"/>
                  </a:cubicBezTo>
                  <a:cubicBezTo>
                    <a:pt x="1465" y="134"/>
                    <a:pt x="1483" y="67"/>
                    <a:pt x="1503" y="0"/>
                  </a:cubicBezTo>
                  <a:cubicBezTo>
                    <a:pt x="920" y="44"/>
                    <a:pt x="128" y="181"/>
                    <a:pt x="70" y="639"/>
                  </a:cubicBezTo>
                  <a:cubicBezTo>
                    <a:pt x="0" y="1188"/>
                    <a:pt x="877" y="1470"/>
                    <a:pt x="1251" y="1591"/>
                  </a:cubicBezTo>
                  <a:cubicBezTo>
                    <a:pt x="1501" y="1671"/>
                    <a:pt x="1783" y="1747"/>
                    <a:pt x="2090" y="1817"/>
                  </a:cubicBezTo>
                  <a:cubicBezTo>
                    <a:pt x="2581" y="1930"/>
                    <a:pt x="3133" y="2027"/>
                    <a:pt x="3709" y="2101"/>
                  </a:cubicBezTo>
                  <a:cubicBezTo>
                    <a:pt x="4643" y="2220"/>
                    <a:pt x="5533" y="2264"/>
                    <a:pt x="6215" y="2225"/>
                  </a:cubicBezTo>
                  <a:cubicBezTo>
                    <a:pt x="6608" y="2203"/>
                    <a:pt x="7528" y="2150"/>
                    <a:pt x="7598" y="16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1369;p51">
            <a:extLst>
              <a:ext uri="{FF2B5EF4-FFF2-40B4-BE49-F238E27FC236}">
                <a16:creationId xmlns:a16="http://schemas.microsoft.com/office/drawing/2014/main" id="{5046133E-4F4A-8315-F43F-772BD124E607}"/>
              </a:ext>
            </a:extLst>
          </p:cNvPr>
          <p:cNvGrpSpPr/>
          <p:nvPr/>
        </p:nvGrpSpPr>
        <p:grpSpPr>
          <a:xfrm flipH="1">
            <a:off x="418916" y="3282543"/>
            <a:ext cx="2631735" cy="1103852"/>
            <a:chOff x="5157251" y="3012032"/>
            <a:chExt cx="2936876" cy="1231703"/>
          </a:xfrm>
        </p:grpSpPr>
        <p:sp>
          <p:nvSpPr>
            <p:cNvPr id="15" name="Google Shape;1370;p51">
              <a:extLst>
                <a:ext uri="{FF2B5EF4-FFF2-40B4-BE49-F238E27FC236}">
                  <a16:creationId xmlns:a16="http://schemas.microsoft.com/office/drawing/2014/main" id="{063AE769-3709-B7BE-7FB3-B776C21F4260}"/>
                </a:ext>
              </a:extLst>
            </p:cNvPr>
            <p:cNvSpPr/>
            <p:nvPr/>
          </p:nvSpPr>
          <p:spPr>
            <a:xfrm>
              <a:off x="7799375" y="301203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371;p51">
              <a:extLst>
                <a:ext uri="{FF2B5EF4-FFF2-40B4-BE49-F238E27FC236}">
                  <a16:creationId xmlns:a16="http://schemas.microsoft.com/office/drawing/2014/main" id="{AF2C4ACE-B0A0-4410-22BA-295D351F892E}"/>
                </a:ext>
              </a:extLst>
            </p:cNvPr>
            <p:cNvSpPr/>
            <p:nvPr/>
          </p:nvSpPr>
          <p:spPr>
            <a:xfrm>
              <a:off x="5157251" y="393589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371;p51">
            <a:extLst>
              <a:ext uri="{FF2B5EF4-FFF2-40B4-BE49-F238E27FC236}">
                <a16:creationId xmlns:a16="http://schemas.microsoft.com/office/drawing/2014/main" id="{2F4EF027-544F-2365-5098-6A9BC4E690AA}"/>
              </a:ext>
            </a:extLst>
          </p:cNvPr>
          <p:cNvSpPr/>
          <p:nvPr/>
        </p:nvSpPr>
        <p:spPr>
          <a:xfrm rot="2237678">
            <a:off x="592591" y="4165986"/>
            <a:ext cx="422026" cy="440819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0E8B7EA-4214-2244-8246-0764E3D95D92}"/>
              </a:ext>
            </a:extLst>
          </p:cNvPr>
          <p:cNvSpPr/>
          <p:nvPr/>
        </p:nvSpPr>
        <p:spPr>
          <a:xfrm>
            <a:off x="3341416" y="3157168"/>
            <a:ext cx="4553766" cy="1377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Google Shape;1362;p51">
            <a:extLst>
              <a:ext uri="{FF2B5EF4-FFF2-40B4-BE49-F238E27FC236}">
                <a16:creationId xmlns:a16="http://schemas.microsoft.com/office/drawing/2014/main" id="{0A9AB329-4A3A-616D-6E54-88AB42D30CEE}"/>
              </a:ext>
            </a:extLst>
          </p:cNvPr>
          <p:cNvSpPr txBox="1">
            <a:spLocks/>
          </p:cNvSpPr>
          <p:nvPr/>
        </p:nvSpPr>
        <p:spPr>
          <a:xfrm>
            <a:off x="3509782" y="3412693"/>
            <a:ext cx="4334216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스케이트보드를 타고 다양한 묘기를 부리며</a:t>
            </a:r>
            <a:r>
              <a:rPr lang="en-US" altLang="ko-KR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sz="20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대회에 나가 기술을 뽐내는 직업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946CEA2B-D68B-C234-632C-A931DE08E2C3}"/>
              </a:ext>
            </a:extLst>
          </p:cNvPr>
          <p:cNvSpPr/>
          <p:nvPr/>
        </p:nvSpPr>
        <p:spPr>
          <a:xfrm>
            <a:off x="5684698" y="2484373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Google Shape;1361;p51">
            <a:extLst>
              <a:ext uri="{FF2B5EF4-FFF2-40B4-BE49-F238E27FC236}">
                <a16:creationId xmlns:a16="http://schemas.microsoft.com/office/drawing/2014/main" id="{C029D267-341D-7D00-789A-AE599C2329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5626" y="2419655"/>
            <a:ext cx="1834232" cy="5556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ENFP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아이돌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3AE2E7F5-AF6F-FEB0-7393-14FED580798D}"/>
              </a:ext>
            </a:extLst>
          </p:cNvPr>
          <p:cNvSpPr/>
          <p:nvPr/>
        </p:nvSpPr>
        <p:spPr>
          <a:xfrm>
            <a:off x="502187" y="4390362"/>
            <a:ext cx="2692591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Google Shape;1361;p51">
            <a:extLst>
              <a:ext uri="{FF2B5EF4-FFF2-40B4-BE49-F238E27FC236}">
                <a16:creationId xmlns:a16="http://schemas.microsoft.com/office/drawing/2014/main" id="{CC4B3BAE-2556-CDC7-7346-36C9011CA237}"/>
              </a:ext>
            </a:extLst>
          </p:cNvPr>
          <p:cNvSpPr txBox="1">
            <a:spLocks/>
          </p:cNvSpPr>
          <p:nvPr/>
        </p:nvSpPr>
        <p:spPr>
          <a:xfrm>
            <a:off x="475130" y="4330834"/>
            <a:ext cx="2742508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ENTP/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스케이트보드선수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Google Shape;1076;p44">
            <a:extLst>
              <a:ext uri="{FF2B5EF4-FFF2-40B4-BE49-F238E27FC236}">
                <a16:creationId xmlns:a16="http://schemas.microsoft.com/office/drawing/2014/main" id="{B4C65E3A-6658-3332-DF30-B6A9E07A02F8}"/>
              </a:ext>
            </a:extLst>
          </p:cNvPr>
          <p:cNvSpPr txBox="1">
            <a:spLocks/>
          </p:cNvSpPr>
          <p:nvPr/>
        </p:nvSpPr>
        <p:spPr>
          <a:xfrm>
            <a:off x="139998" y="-36861"/>
            <a:ext cx="85954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직업에서 많이 나온 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MBTI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이 직업에 대한 참고 자료로 사용할 수 있지만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진로 선택은 다양한 경험과 자기 탐색을 통해 신중하게 결정해야 합니다</a:t>
            </a:r>
            <a:r>
              <a:rPr lang="en-US" altLang="ko-KR" sz="12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※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9D305C26-72D2-8B28-A913-3E2E4C411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52" t="68590" r="42148" b="461"/>
          <a:stretch/>
        </p:blipFill>
        <p:spPr>
          <a:xfrm>
            <a:off x="1142465" y="2727887"/>
            <a:ext cx="1346543" cy="159188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71FC263-D075-C2D2-359A-A00CA23149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96" t="67865" r="62667" b="1185"/>
          <a:stretch/>
        </p:blipFill>
        <p:spPr>
          <a:xfrm>
            <a:off x="5972976" y="788729"/>
            <a:ext cx="1196340" cy="159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11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3" name="Google Shape;1323;p5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692" b="7683"/>
          <a:stretch/>
        </p:blipFill>
        <p:spPr>
          <a:xfrm>
            <a:off x="-25" y="-13725"/>
            <a:ext cx="9143997" cy="5157301"/>
          </a:xfrm>
          <a:prstGeom prst="rect">
            <a:avLst/>
          </a:prstGeom>
        </p:spPr>
      </p:pic>
      <p:sp>
        <p:nvSpPr>
          <p:cNvPr id="1324" name="Google Shape;1324;p50"/>
          <p:cNvSpPr txBox="1">
            <a:spLocks noGrp="1"/>
          </p:cNvSpPr>
          <p:nvPr>
            <p:ph type="title"/>
          </p:nvPr>
        </p:nvSpPr>
        <p:spPr>
          <a:xfrm>
            <a:off x="299755" y="445025"/>
            <a:ext cx="8583380" cy="62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1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소통 시간</a:t>
            </a:r>
            <a:r>
              <a:rPr lang="en-US" altLang="ko-KR" sz="21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 </a:t>
            </a:r>
            <a:r>
              <a:rPr lang="ko-KR" altLang="en-US" sz="21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다른 친구들과 함께 자신의 </a:t>
            </a:r>
            <a:r>
              <a:rPr lang="en-US" altLang="ko-KR" sz="21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MBTI</a:t>
            </a:r>
            <a:r>
              <a:rPr lang="ko-KR" altLang="en-US" sz="21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와 되고 싶은 직업을  말해 보아요</a:t>
            </a:r>
            <a:r>
              <a:rPr lang="en-US" altLang="ko-KR" sz="21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  <a:endParaRPr sz="21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1325" name="Google Shape;1325;p50"/>
          <p:cNvGrpSpPr/>
          <p:nvPr/>
        </p:nvGrpSpPr>
        <p:grpSpPr>
          <a:xfrm>
            <a:off x="-4278718" y="-1133007"/>
            <a:ext cx="20728092" cy="8182808"/>
            <a:chOff x="-4278718" y="-1133007"/>
            <a:chExt cx="20728092" cy="8182808"/>
          </a:xfrm>
        </p:grpSpPr>
        <p:sp>
          <p:nvSpPr>
            <p:cNvPr id="1326" name="Google Shape;1326;p50"/>
            <p:cNvSpPr/>
            <p:nvPr/>
          </p:nvSpPr>
          <p:spPr>
            <a:xfrm>
              <a:off x="-2684024" y="3391150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50"/>
            <p:cNvSpPr/>
            <p:nvPr/>
          </p:nvSpPr>
          <p:spPr>
            <a:xfrm rot="4728429">
              <a:off x="9869811" y="65662"/>
              <a:ext cx="4337628" cy="8134227"/>
            </a:xfrm>
            <a:custGeom>
              <a:avLst/>
              <a:gdLst/>
              <a:ahLst/>
              <a:cxnLst/>
              <a:rect l="l" t="t" r="r" b="b"/>
              <a:pathLst>
                <a:path w="557" h="1044" extrusionOk="0">
                  <a:moveTo>
                    <a:pt x="71" y="189"/>
                  </a:moveTo>
                  <a:cubicBezTo>
                    <a:pt x="0" y="450"/>
                    <a:pt x="76" y="744"/>
                    <a:pt x="246" y="955"/>
                  </a:cubicBezTo>
                  <a:cubicBezTo>
                    <a:pt x="283" y="1000"/>
                    <a:pt x="334" y="1044"/>
                    <a:pt x="392" y="1035"/>
                  </a:cubicBezTo>
                  <a:cubicBezTo>
                    <a:pt x="414" y="1032"/>
                    <a:pt x="434" y="1021"/>
                    <a:pt x="452" y="1008"/>
                  </a:cubicBezTo>
                  <a:cubicBezTo>
                    <a:pt x="545" y="937"/>
                    <a:pt x="557" y="802"/>
                    <a:pt x="554" y="685"/>
                  </a:cubicBezTo>
                  <a:cubicBezTo>
                    <a:pt x="551" y="587"/>
                    <a:pt x="544" y="490"/>
                    <a:pt x="532" y="393"/>
                  </a:cubicBezTo>
                  <a:cubicBezTo>
                    <a:pt x="521" y="300"/>
                    <a:pt x="505" y="206"/>
                    <a:pt x="460" y="124"/>
                  </a:cubicBezTo>
                  <a:cubicBezTo>
                    <a:pt x="437" y="83"/>
                    <a:pt x="406" y="45"/>
                    <a:pt x="364" y="26"/>
                  </a:cubicBezTo>
                  <a:cubicBezTo>
                    <a:pt x="307" y="0"/>
                    <a:pt x="239" y="13"/>
                    <a:pt x="187" y="47"/>
                  </a:cubicBezTo>
                  <a:cubicBezTo>
                    <a:pt x="135" y="81"/>
                    <a:pt x="99" y="133"/>
                    <a:pt x="71" y="1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 rot="10799989">
              <a:off x="-4278718" y="-728061"/>
              <a:ext cx="5354436" cy="2358919"/>
            </a:xfrm>
            <a:custGeom>
              <a:avLst/>
              <a:gdLst/>
              <a:ahLst/>
              <a:cxnLst/>
              <a:rect l="l" t="t" r="r" b="b"/>
              <a:pathLst>
                <a:path w="3399" h="1498" extrusionOk="0">
                  <a:moveTo>
                    <a:pt x="23" y="1182"/>
                  </a:moveTo>
                  <a:cubicBezTo>
                    <a:pt x="137" y="893"/>
                    <a:pt x="412" y="673"/>
                    <a:pt x="719" y="624"/>
                  </a:cubicBezTo>
                  <a:cubicBezTo>
                    <a:pt x="945" y="588"/>
                    <a:pt x="1174" y="639"/>
                    <a:pt x="1401" y="666"/>
                  </a:cubicBezTo>
                  <a:cubicBezTo>
                    <a:pt x="1628" y="694"/>
                    <a:pt x="1873" y="694"/>
                    <a:pt x="2066" y="572"/>
                  </a:cubicBezTo>
                  <a:cubicBezTo>
                    <a:pt x="2140" y="524"/>
                    <a:pt x="2203" y="461"/>
                    <a:pt x="2267" y="400"/>
                  </a:cubicBezTo>
                  <a:cubicBezTo>
                    <a:pt x="2489" y="191"/>
                    <a:pt x="2777" y="0"/>
                    <a:pt x="3078" y="52"/>
                  </a:cubicBezTo>
                  <a:cubicBezTo>
                    <a:pt x="3128" y="60"/>
                    <a:pt x="3177" y="76"/>
                    <a:pt x="3216" y="109"/>
                  </a:cubicBezTo>
                  <a:cubicBezTo>
                    <a:pt x="3263" y="149"/>
                    <a:pt x="3287" y="210"/>
                    <a:pt x="3305" y="270"/>
                  </a:cubicBezTo>
                  <a:cubicBezTo>
                    <a:pt x="3399" y="584"/>
                    <a:pt x="3350" y="966"/>
                    <a:pt x="3098" y="1176"/>
                  </a:cubicBezTo>
                  <a:cubicBezTo>
                    <a:pt x="2968" y="1285"/>
                    <a:pt x="2799" y="1336"/>
                    <a:pt x="2632" y="1372"/>
                  </a:cubicBezTo>
                  <a:cubicBezTo>
                    <a:pt x="2047" y="1498"/>
                    <a:pt x="1440" y="1464"/>
                    <a:pt x="842" y="1430"/>
                  </a:cubicBezTo>
                  <a:cubicBezTo>
                    <a:pt x="681" y="1421"/>
                    <a:pt x="519" y="1411"/>
                    <a:pt x="359" y="1387"/>
                  </a:cubicBezTo>
                  <a:cubicBezTo>
                    <a:pt x="244" y="1369"/>
                    <a:pt x="124" y="1341"/>
                    <a:pt x="33" y="1273"/>
                  </a:cubicBezTo>
                  <a:cubicBezTo>
                    <a:pt x="2" y="1250"/>
                    <a:pt x="0" y="1205"/>
                    <a:pt x="28" y="1179"/>
                  </a:cubicBezTo>
                  <a:cubicBezTo>
                    <a:pt x="73" y="1136"/>
                    <a:pt x="73" y="1136"/>
                    <a:pt x="73" y="11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50"/>
            <p:cNvSpPr/>
            <p:nvPr/>
          </p:nvSpPr>
          <p:spPr>
            <a:xfrm rot="-10675605">
              <a:off x="6904825" y="-1066836"/>
              <a:ext cx="3702049" cy="2425700"/>
            </a:xfrm>
            <a:custGeom>
              <a:avLst/>
              <a:gdLst/>
              <a:ahLst/>
              <a:cxnLst/>
              <a:rect l="l" t="t" r="r" b="b"/>
              <a:pathLst>
                <a:path w="2747" h="1799" extrusionOk="0">
                  <a:moveTo>
                    <a:pt x="21" y="103"/>
                  </a:moveTo>
                  <a:cubicBezTo>
                    <a:pt x="321" y="0"/>
                    <a:pt x="670" y="78"/>
                    <a:pt x="898" y="298"/>
                  </a:cubicBezTo>
                  <a:cubicBezTo>
                    <a:pt x="1052" y="447"/>
                    <a:pt x="1156" y="655"/>
                    <a:pt x="1347" y="749"/>
                  </a:cubicBezTo>
                  <a:cubicBezTo>
                    <a:pt x="1567" y="858"/>
                    <a:pt x="1829" y="784"/>
                    <a:pt x="2073" y="804"/>
                  </a:cubicBezTo>
                  <a:cubicBezTo>
                    <a:pt x="2222" y="817"/>
                    <a:pt x="2368" y="866"/>
                    <a:pt x="2493" y="947"/>
                  </a:cubicBezTo>
                  <a:cubicBezTo>
                    <a:pt x="2554" y="986"/>
                    <a:pt x="2611" y="1033"/>
                    <a:pt x="2649" y="1094"/>
                  </a:cubicBezTo>
                  <a:cubicBezTo>
                    <a:pt x="2747" y="1250"/>
                    <a:pt x="2682" y="1484"/>
                    <a:pt x="2517" y="1567"/>
                  </a:cubicBezTo>
                  <a:cubicBezTo>
                    <a:pt x="2455" y="1599"/>
                    <a:pt x="2385" y="1610"/>
                    <a:pt x="2316" y="1620"/>
                  </a:cubicBezTo>
                  <a:cubicBezTo>
                    <a:pt x="1713" y="1714"/>
                    <a:pt x="1101" y="1799"/>
                    <a:pt x="495" y="1733"/>
                  </a:cubicBezTo>
                  <a:cubicBezTo>
                    <a:pt x="418" y="1725"/>
                    <a:pt x="339" y="1713"/>
                    <a:pt x="276" y="1670"/>
                  </a:cubicBezTo>
                  <a:cubicBezTo>
                    <a:pt x="183" y="1606"/>
                    <a:pt x="145" y="1490"/>
                    <a:pt x="120" y="1381"/>
                  </a:cubicBezTo>
                  <a:cubicBezTo>
                    <a:pt x="21" y="954"/>
                    <a:pt x="0" y="573"/>
                    <a:pt x="15" y="135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30" name="Google Shape;1330;p50"/>
          <p:cNvGrpSpPr/>
          <p:nvPr/>
        </p:nvGrpSpPr>
        <p:grpSpPr>
          <a:xfrm>
            <a:off x="-407772" y="1718978"/>
            <a:ext cx="9889103" cy="1753750"/>
            <a:chOff x="-407772" y="1718978"/>
            <a:chExt cx="9889103" cy="1753750"/>
          </a:xfrm>
        </p:grpSpPr>
        <p:grpSp>
          <p:nvGrpSpPr>
            <p:cNvPr id="1331" name="Google Shape;1331;p50"/>
            <p:cNvGrpSpPr/>
            <p:nvPr/>
          </p:nvGrpSpPr>
          <p:grpSpPr>
            <a:xfrm rot="4969952">
              <a:off x="-285286" y="1687804"/>
              <a:ext cx="698465" cy="863035"/>
              <a:chOff x="5465763" y="1457325"/>
              <a:chExt cx="1158874" cy="1431924"/>
            </a:xfrm>
          </p:grpSpPr>
          <p:sp>
            <p:nvSpPr>
              <p:cNvPr id="1332" name="Google Shape;1332;p50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3" name="Google Shape;1333;p50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4" name="Google Shape;1334;p50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5" name="Google Shape;1335;p50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6" name="Google Shape;1336;p50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7" name="Google Shape;1337;p50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38" name="Google Shape;1338;p50"/>
            <p:cNvGrpSpPr/>
            <p:nvPr/>
          </p:nvGrpSpPr>
          <p:grpSpPr>
            <a:xfrm rot="-1799484">
              <a:off x="8693033" y="2582262"/>
              <a:ext cx="634765" cy="784326"/>
              <a:chOff x="5465763" y="1457325"/>
              <a:chExt cx="1158874" cy="1431924"/>
            </a:xfrm>
          </p:grpSpPr>
          <p:sp>
            <p:nvSpPr>
              <p:cNvPr id="1339" name="Google Shape;1339;p50"/>
              <p:cNvSpPr/>
              <p:nvPr/>
            </p:nvSpPr>
            <p:spPr>
              <a:xfrm>
                <a:off x="5465763" y="1457325"/>
                <a:ext cx="1158874" cy="143192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971" extrusionOk="0">
                    <a:moveTo>
                      <a:pt x="78" y="360"/>
                    </a:moveTo>
                    <a:cubicBezTo>
                      <a:pt x="32" y="180"/>
                      <a:pt x="0" y="38"/>
                      <a:pt x="36" y="11"/>
                    </a:cubicBezTo>
                    <a:cubicBezTo>
                      <a:pt x="51" y="0"/>
                      <a:pt x="196" y="82"/>
                      <a:pt x="339" y="170"/>
                    </a:cubicBezTo>
                    <a:cubicBezTo>
                      <a:pt x="778" y="749"/>
                      <a:pt x="778" y="749"/>
                      <a:pt x="778" y="749"/>
                    </a:cubicBezTo>
                    <a:cubicBezTo>
                      <a:pt x="786" y="765"/>
                      <a:pt x="737" y="815"/>
                      <a:pt x="618" y="893"/>
                    </a:cubicBezTo>
                    <a:cubicBezTo>
                      <a:pt x="498" y="971"/>
                      <a:pt x="520" y="956"/>
                      <a:pt x="428" y="837"/>
                    </a:cubicBezTo>
                    <a:cubicBezTo>
                      <a:pt x="313" y="687"/>
                      <a:pt x="176" y="492"/>
                      <a:pt x="78" y="36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0" name="Google Shape;1340;p50"/>
              <p:cNvSpPr/>
              <p:nvPr/>
            </p:nvSpPr>
            <p:spPr>
              <a:xfrm>
                <a:off x="5822951" y="2001838"/>
                <a:ext cx="428625" cy="446087"/>
              </a:xfrm>
              <a:custGeom>
                <a:avLst/>
                <a:gdLst/>
                <a:ahLst/>
                <a:cxnLst/>
                <a:rect l="l" t="t" r="r" b="b"/>
                <a:pathLst>
                  <a:path w="290" h="303" extrusionOk="0">
                    <a:moveTo>
                      <a:pt x="64" y="0"/>
                    </a:moveTo>
                    <a:cubicBezTo>
                      <a:pt x="57" y="0"/>
                      <a:pt x="51" y="2"/>
                      <a:pt x="45" y="6"/>
                    </a:cubicBezTo>
                    <a:cubicBezTo>
                      <a:pt x="0" y="39"/>
                      <a:pt x="37" y="108"/>
                      <a:pt x="75" y="154"/>
                    </a:cubicBezTo>
                    <a:cubicBezTo>
                      <a:pt x="108" y="196"/>
                      <a:pt x="177" y="301"/>
                      <a:pt x="238" y="303"/>
                    </a:cubicBezTo>
                    <a:cubicBezTo>
                      <a:pt x="238" y="303"/>
                      <a:pt x="239" y="303"/>
                      <a:pt x="239" y="303"/>
                    </a:cubicBezTo>
                    <a:cubicBezTo>
                      <a:pt x="290" y="303"/>
                      <a:pt x="273" y="233"/>
                      <a:pt x="255" y="198"/>
                    </a:cubicBezTo>
                    <a:cubicBezTo>
                      <a:pt x="227" y="137"/>
                      <a:pt x="180" y="81"/>
                      <a:pt x="128" y="38"/>
                    </a:cubicBezTo>
                    <a:cubicBezTo>
                      <a:pt x="115" y="27"/>
                      <a:pt x="88" y="0"/>
                      <a:pt x="64" y="0"/>
                    </a:cubicBezTo>
                  </a:path>
                </a:pathLst>
              </a:custGeom>
              <a:solidFill>
                <a:srgbClr val="FFFCF6">
                  <a:alpha val="240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1" name="Google Shape;1341;p50"/>
              <p:cNvSpPr/>
              <p:nvPr/>
            </p:nvSpPr>
            <p:spPr>
              <a:xfrm>
                <a:off x="5553076" y="1674813"/>
                <a:ext cx="434975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0" extrusionOk="0">
                    <a:moveTo>
                      <a:pt x="26" y="222"/>
                    </a:moveTo>
                    <a:cubicBezTo>
                      <a:pt x="121" y="172"/>
                      <a:pt x="197" y="95"/>
                      <a:pt x="282" y="30"/>
                    </a:cubicBezTo>
                    <a:cubicBezTo>
                      <a:pt x="295" y="20"/>
                      <a:pt x="283" y="0"/>
                      <a:pt x="270" y="9"/>
                    </a:cubicBezTo>
                    <a:cubicBezTo>
                      <a:pt x="185" y="74"/>
                      <a:pt x="109" y="151"/>
                      <a:pt x="14" y="202"/>
                    </a:cubicBezTo>
                    <a:cubicBezTo>
                      <a:pt x="0" y="209"/>
                      <a:pt x="12" y="230"/>
                      <a:pt x="26" y="2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2" name="Google Shape;1342;p50"/>
              <p:cNvSpPr/>
              <p:nvPr/>
            </p:nvSpPr>
            <p:spPr>
              <a:xfrm>
                <a:off x="5611813" y="1762125"/>
                <a:ext cx="433387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2" extrusionOk="0">
                    <a:moveTo>
                      <a:pt x="26" y="214"/>
                    </a:moveTo>
                    <a:cubicBezTo>
                      <a:pt x="119" y="163"/>
                      <a:pt x="201" y="94"/>
                      <a:pt x="283" y="27"/>
                    </a:cubicBezTo>
                    <a:cubicBezTo>
                      <a:pt x="295" y="17"/>
                      <a:pt x="278" y="0"/>
                      <a:pt x="266" y="10"/>
                    </a:cubicBezTo>
                    <a:cubicBezTo>
                      <a:pt x="185" y="76"/>
                      <a:pt x="105" y="143"/>
                      <a:pt x="14" y="194"/>
                    </a:cubicBezTo>
                    <a:cubicBezTo>
                      <a:pt x="0" y="201"/>
                      <a:pt x="13" y="222"/>
                      <a:pt x="26" y="2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3" name="Google Shape;1343;p50"/>
              <p:cNvSpPr/>
              <p:nvPr/>
            </p:nvSpPr>
            <p:spPr>
              <a:xfrm>
                <a:off x="6089651" y="2424113"/>
                <a:ext cx="458787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18" extrusionOk="0">
                    <a:moveTo>
                      <a:pt x="26" y="211"/>
                    </a:moveTo>
                    <a:cubicBezTo>
                      <a:pt x="122" y="160"/>
                      <a:pt x="208" y="91"/>
                      <a:pt x="298" y="30"/>
                    </a:cubicBezTo>
                    <a:cubicBezTo>
                      <a:pt x="311" y="21"/>
                      <a:pt x="299" y="0"/>
                      <a:pt x="286" y="9"/>
                    </a:cubicBezTo>
                    <a:cubicBezTo>
                      <a:pt x="196" y="70"/>
                      <a:pt x="110" y="139"/>
                      <a:pt x="14" y="190"/>
                    </a:cubicBezTo>
                    <a:cubicBezTo>
                      <a:pt x="0" y="198"/>
                      <a:pt x="12" y="218"/>
                      <a:pt x="2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4" name="Google Shape;1344;p50"/>
              <p:cNvSpPr/>
              <p:nvPr/>
            </p:nvSpPr>
            <p:spPr>
              <a:xfrm>
                <a:off x="6024563" y="2343150"/>
                <a:ext cx="476250" cy="3206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217" extrusionOk="0">
                    <a:moveTo>
                      <a:pt x="26" y="210"/>
                    </a:moveTo>
                    <a:cubicBezTo>
                      <a:pt x="76" y="186"/>
                      <a:pt x="126" y="160"/>
                      <a:pt x="173" y="129"/>
                    </a:cubicBezTo>
                    <a:cubicBezTo>
                      <a:pt x="220" y="97"/>
                      <a:pt x="265" y="62"/>
                      <a:pt x="310" y="26"/>
                    </a:cubicBezTo>
                    <a:cubicBezTo>
                      <a:pt x="322" y="17"/>
                      <a:pt x="305" y="0"/>
                      <a:pt x="293" y="9"/>
                    </a:cubicBezTo>
                    <a:cubicBezTo>
                      <a:pt x="249" y="45"/>
                      <a:pt x="204" y="79"/>
                      <a:pt x="157" y="110"/>
                    </a:cubicBezTo>
                    <a:cubicBezTo>
                      <a:pt x="111" y="140"/>
                      <a:pt x="63" y="166"/>
                      <a:pt x="14" y="190"/>
                    </a:cubicBezTo>
                    <a:cubicBezTo>
                      <a:pt x="0" y="196"/>
                      <a:pt x="12" y="217"/>
                      <a:pt x="26" y="2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45" name="Google Shape;1345;p50"/>
          <p:cNvGrpSpPr/>
          <p:nvPr/>
        </p:nvGrpSpPr>
        <p:grpSpPr>
          <a:xfrm>
            <a:off x="151585" y="944476"/>
            <a:ext cx="8821800" cy="2824726"/>
            <a:chOff x="151585" y="944476"/>
            <a:chExt cx="8821800" cy="2824726"/>
          </a:xfrm>
        </p:grpSpPr>
        <p:sp>
          <p:nvSpPr>
            <p:cNvPr id="1346" name="Google Shape;1346;p50"/>
            <p:cNvSpPr/>
            <p:nvPr/>
          </p:nvSpPr>
          <p:spPr>
            <a:xfrm>
              <a:off x="8678635" y="3472451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50"/>
            <p:cNvSpPr/>
            <p:nvPr/>
          </p:nvSpPr>
          <p:spPr>
            <a:xfrm>
              <a:off x="151585" y="1215751"/>
              <a:ext cx="294750" cy="2967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50"/>
            <p:cNvSpPr/>
            <p:nvPr/>
          </p:nvSpPr>
          <p:spPr>
            <a:xfrm>
              <a:off x="395480" y="944476"/>
              <a:ext cx="140200" cy="141150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8484436" y="2288175"/>
              <a:ext cx="140200" cy="141151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17" y="55"/>
                  </a:moveTo>
                  <a:cubicBezTo>
                    <a:pt x="105" y="55"/>
                    <a:pt x="92" y="56"/>
                    <a:pt x="80" y="56"/>
                  </a:cubicBezTo>
                  <a:cubicBezTo>
                    <a:pt x="88" y="47"/>
                    <a:pt x="96" y="39"/>
                    <a:pt x="104" y="31"/>
                  </a:cubicBezTo>
                  <a:cubicBezTo>
                    <a:pt x="111" y="24"/>
                    <a:pt x="99" y="12"/>
                    <a:pt x="92" y="20"/>
                  </a:cubicBezTo>
                  <a:cubicBezTo>
                    <a:pt x="85" y="27"/>
                    <a:pt x="78" y="34"/>
                    <a:pt x="72" y="41"/>
                  </a:cubicBezTo>
                  <a:cubicBezTo>
                    <a:pt x="72" y="31"/>
                    <a:pt x="72" y="21"/>
                    <a:pt x="72" y="10"/>
                  </a:cubicBezTo>
                  <a:cubicBezTo>
                    <a:pt x="72" y="0"/>
                    <a:pt x="55" y="0"/>
                    <a:pt x="55" y="10"/>
                  </a:cubicBezTo>
                  <a:cubicBezTo>
                    <a:pt x="55" y="22"/>
                    <a:pt x="55" y="33"/>
                    <a:pt x="55" y="44"/>
                  </a:cubicBezTo>
                  <a:cubicBezTo>
                    <a:pt x="48" y="36"/>
                    <a:pt x="40" y="29"/>
                    <a:pt x="33" y="21"/>
                  </a:cubicBezTo>
                  <a:cubicBezTo>
                    <a:pt x="25" y="14"/>
                    <a:pt x="14" y="25"/>
                    <a:pt x="21" y="32"/>
                  </a:cubicBezTo>
                  <a:cubicBezTo>
                    <a:pt x="29" y="40"/>
                    <a:pt x="37" y="48"/>
                    <a:pt x="45" y="56"/>
                  </a:cubicBezTo>
                  <a:cubicBezTo>
                    <a:pt x="33" y="56"/>
                    <a:pt x="22" y="56"/>
                    <a:pt x="10" y="55"/>
                  </a:cubicBezTo>
                  <a:cubicBezTo>
                    <a:pt x="0" y="55"/>
                    <a:pt x="0" y="71"/>
                    <a:pt x="10" y="72"/>
                  </a:cubicBezTo>
                  <a:cubicBezTo>
                    <a:pt x="21" y="72"/>
                    <a:pt x="33" y="72"/>
                    <a:pt x="44" y="72"/>
                  </a:cubicBezTo>
                  <a:cubicBezTo>
                    <a:pt x="37" y="80"/>
                    <a:pt x="30" y="88"/>
                    <a:pt x="23" y="97"/>
                  </a:cubicBezTo>
                  <a:cubicBezTo>
                    <a:pt x="20" y="100"/>
                    <a:pt x="20" y="105"/>
                    <a:pt x="23" y="108"/>
                  </a:cubicBezTo>
                  <a:cubicBezTo>
                    <a:pt x="26" y="111"/>
                    <a:pt x="32" y="111"/>
                    <a:pt x="35" y="108"/>
                  </a:cubicBezTo>
                  <a:cubicBezTo>
                    <a:pt x="42" y="100"/>
                    <a:pt x="48" y="92"/>
                    <a:pt x="55" y="84"/>
                  </a:cubicBezTo>
                  <a:cubicBezTo>
                    <a:pt x="55" y="95"/>
                    <a:pt x="55" y="106"/>
                    <a:pt x="55" y="117"/>
                  </a:cubicBezTo>
                  <a:cubicBezTo>
                    <a:pt x="55" y="128"/>
                    <a:pt x="72" y="128"/>
                    <a:pt x="72" y="117"/>
                  </a:cubicBezTo>
                  <a:cubicBezTo>
                    <a:pt x="72" y="106"/>
                    <a:pt x="72" y="95"/>
                    <a:pt x="72" y="84"/>
                  </a:cubicBezTo>
                  <a:cubicBezTo>
                    <a:pt x="79" y="91"/>
                    <a:pt x="87" y="99"/>
                    <a:pt x="94" y="107"/>
                  </a:cubicBezTo>
                  <a:cubicBezTo>
                    <a:pt x="102" y="114"/>
                    <a:pt x="113" y="103"/>
                    <a:pt x="106" y="95"/>
                  </a:cubicBezTo>
                  <a:cubicBezTo>
                    <a:pt x="98" y="88"/>
                    <a:pt x="91" y="80"/>
                    <a:pt x="83" y="72"/>
                  </a:cubicBezTo>
                  <a:cubicBezTo>
                    <a:pt x="94" y="72"/>
                    <a:pt x="106" y="72"/>
                    <a:pt x="117" y="72"/>
                  </a:cubicBezTo>
                  <a:cubicBezTo>
                    <a:pt x="127" y="72"/>
                    <a:pt x="127" y="55"/>
                    <a:pt x="117" y="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0" name="Google Shape;1350;p50"/>
          <p:cNvGrpSpPr/>
          <p:nvPr/>
        </p:nvGrpSpPr>
        <p:grpSpPr>
          <a:xfrm>
            <a:off x="-1958630" y="-1396689"/>
            <a:ext cx="12429026" cy="7332274"/>
            <a:chOff x="-572" y="-1083"/>
            <a:chExt cx="7829" cy="4619"/>
          </a:xfrm>
        </p:grpSpPr>
        <p:sp>
          <p:nvSpPr>
            <p:cNvPr id="1351" name="Google Shape;1351;p50"/>
            <p:cNvSpPr/>
            <p:nvPr/>
          </p:nvSpPr>
          <p:spPr>
            <a:xfrm>
              <a:off x="5252" y="-432"/>
              <a:ext cx="420" cy="284"/>
            </a:xfrm>
            <a:custGeom>
              <a:avLst/>
              <a:gdLst/>
              <a:ahLst/>
              <a:cxnLst/>
              <a:rect l="l" t="t" r="r" b="b"/>
              <a:pathLst>
                <a:path w="542" h="366" extrusionOk="0">
                  <a:moveTo>
                    <a:pt x="0" y="32"/>
                  </a:moveTo>
                  <a:cubicBezTo>
                    <a:pt x="2" y="99"/>
                    <a:pt x="15" y="167"/>
                    <a:pt x="48" y="226"/>
                  </a:cubicBezTo>
                  <a:cubicBezTo>
                    <a:pt x="63" y="255"/>
                    <a:pt x="83" y="281"/>
                    <a:pt x="108" y="302"/>
                  </a:cubicBezTo>
                  <a:cubicBezTo>
                    <a:pt x="131" y="322"/>
                    <a:pt x="159" y="337"/>
                    <a:pt x="188" y="347"/>
                  </a:cubicBezTo>
                  <a:cubicBezTo>
                    <a:pt x="245" y="366"/>
                    <a:pt x="311" y="362"/>
                    <a:pt x="360" y="326"/>
                  </a:cubicBezTo>
                  <a:cubicBezTo>
                    <a:pt x="406" y="293"/>
                    <a:pt x="431" y="241"/>
                    <a:pt x="451" y="190"/>
                  </a:cubicBezTo>
                  <a:cubicBezTo>
                    <a:pt x="471" y="138"/>
                    <a:pt x="488" y="84"/>
                    <a:pt x="522" y="39"/>
                  </a:cubicBezTo>
                  <a:cubicBezTo>
                    <a:pt x="525" y="34"/>
                    <a:pt x="530" y="29"/>
                    <a:pt x="534" y="24"/>
                  </a:cubicBezTo>
                  <a:cubicBezTo>
                    <a:pt x="542" y="14"/>
                    <a:pt x="528" y="0"/>
                    <a:pt x="520" y="10"/>
                  </a:cubicBezTo>
                  <a:cubicBezTo>
                    <a:pt x="482" y="51"/>
                    <a:pt x="462" y="104"/>
                    <a:pt x="443" y="155"/>
                  </a:cubicBezTo>
                  <a:cubicBezTo>
                    <a:pt x="425" y="204"/>
                    <a:pt x="406" y="255"/>
                    <a:pt x="369" y="292"/>
                  </a:cubicBezTo>
                  <a:cubicBezTo>
                    <a:pt x="350" y="312"/>
                    <a:pt x="327" y="326"/>
                    <a:pt x="301" y="333"/>
                  </a:cubicBezTo>
                  <a:cubicBezTo>
                    <a:pt x="274" y="340"/>
                    <a:pt x="245" y="340"/>
                    <a:pt x="218" y="334"/>
                  </a:cubicBezTo>
                  <a:cubicBezTo>
                    <a:pt x="190" y="329"/>
                    <a:pt x="163" y="317"/>
                    <a:pt x="139" y="301"/>
                  </a:cubicBezTo>
                  <a:cubicBezTo>
                    <a:pt x="114" y="284"/>
                    <a:pt x="94" y="262"/>
                    <a:pt x="77" y="237"/>
                  </a:cubicBezTo>
                  <a:cubicBezTo>
                    <a:pt x="42" y="183"/>
                    <a:pt x="26" y="119"/>
                    <a:pt x="22" y="56"/>
                  </a:cubicBezTo>
                  <a:cubicBezTo>
                    <a:pt x="21" y="48"/>
                    <a:pt x="21" y="40"/>
                    <a:pt x="20" y="32"/>
                  </a:cubicBezTo>
                  <a:cubicBezTo>
                    <a:pt x="20" y="19"/>
                    <a:pt x="0" y="19"/>
                    <a:pt x="0" y="32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50"/>
            <p:cNvSpPr/>
            <p:nvPr/>
          </p:nvSpPr>
          <p:spPr>
            <a:xfrm rot="-704738">
              <a:off x="-501" y="-855"/>
              <a:ext cx="2337" cy="943"/>
            </a:xfrm>
            <a:custGeom>
              <a:avLst/>
              <a:gdLst/>
              <a:ahLst/>
              <a:cxnLst/>
              <a:rect l="l" t="t" r="r" b="b"/>
              <a:pathLst>
                <a:path w="3021" h="1219" extrusionOk="0">
                  <a:moveTo>
                    <a:pt x="3007" y="3"/>
                  </a:moveTo>
                  <a:cubicBezTo>
                    <a:pt x="3001" y="0"/>
                    <a:pt x="2993" y="0"/>
                    <a:pt x="2988" y="4"/>
                  </a:cubicBezTo>
                  <a:cubicBezTo>
                    <a:pt x="2983" y="7"/>
                    <a:pt x="2981" y="13"/>
                    <a:pt x="2981" y="19"/>
                  </a:cubicBezTo>
                  <a:cubicBezTo>
                    <a:pt x="2995" y="163"/>
                    <a:pt x="2921" y="309"/>
                    <a:pt x="2798" y="384"/>
                  </a:cubicBezTo>
                  <a:cubicBezTo>
                    <a:pt x="2737" y="420"/>
                    <a:pt x="2665" y="438"/>
                    <a:pt x="2590" y="435"/>
                  </a:cubicBezTo>
                  <a:cubicBezTo>
                    <a:pt x="2516" y="432"/>
                    <a:pt x="2443" y="408"/>
                    <a:pt x="2385" y="367"/>
                  </a:cubicBezTo>
                  <a:cubicBezTo>
                    <a:pt x="2362" y="352"/>
                    <a:pt x="2342" y="332"/>
                    <a:pt x="2322" y="312"/>
                  </a:cubicBezTo>
                  <a:cubicBezTo>
                    <a:pt x="2286" y="277"/>
                    <a:pt x="2249" y="241"/>
                    <a:pt x="2198" y="228"/>
                  </a:cubicBezTo>
                  <a:cubicBezTo>
                    <a:pt x="2153" y="216"/>
                    <a:pt x="2107" y="221"/>
                    <a:pt x="2067" y="228"/>
                  </a:cubicBezTo>
                  <a:cubicBezTo>
                    <a:pt x="2027" y="234"/>
                    <a:pt x="1987" y="245"/>
                    <a:pt x="1949" y="260"/>
                  </a:cubicBezTo>
                  <a:cubicBezTo>
                    <a:pt x="1864" y="291"/>
                    <a:pt x="1791" y="336"/>
                    <a:pt x="1738" y="389"/>
                  </a:cubicBezTo>
                  <a:cubicBezTo>
                    <a:pt x="1708" y="419"/>
                    <a:pt x="1690" y="451"/>
                    <a:pt x="1686" y="482"/>
                  </a:cubicBezTo>
                  <a:cubicBezTo>
                    <a:pt x="1680" y="522"/>
                    <a:pt x="1697" y="557"/>
                    <a:pt x="1714" y="591"/>
                  </a:cubicBezTo>
                  <a:cubicBezTo>
                    <a:pt x="1716" y="595"/>
                    <a:pt x="1717" y="599"/>
                    <a:pt x="1719" y="602"/>
                  </a:cubicBezTo>
                  <a:cubicBezTo>
                    <a:pt x="1803" y="777"/>
                    <a:pt x="1823" y="914"/>
                    <a:pt x="1783" y="1023"/>
                  </a:cubicBezTo>
                  <a:cubicBezTo>
                    <a:pt x="1758" y="1092"/>
                    <a:pt x="1705" y="1145"/>
                    <a:pt x="1637" y="1169"/>
                  </a:cubicBezTo>
                  <a:cubicBezTo>
                    <a:pt x="1568" y="1193"/>
                    <a:pt x="1494" y="1186"/>
                    <a:pt x="1433" y="1151"/>
                  </a:cubicBezTo>
                  <a:cubicBezTo>
                    <a:pt x="1358" y="1109"/>
                    <a:pt x="1306" y="1037"/>
                    <a:pt x="1257" y="968"/>
                  </a:cubicBezTo>
                  <a:cubicBezTo>
                    <a:pt x="1219" y="915"/>
                    <a:pt x="1180" y="860"/>
                    <a:pt x="1130" y="817"/>
                  </a:cubicBezTo>
                  <a:cubicBezTo>
                    <a:pt x="1085" y="778"/>
                    <a:pt x="1012" y="734"/>
                    <a:pt x="926" y="742"/>
                  </a:cubicBezTo>
                  <a:cubicBezTo>
                    <a:pt x="879" y="746"/>
                    <a:pt x="835" y="763"/>
                    <a:pt x="792" y="779"/>
                  </a:cubicBezTo>
                  <a:cubicBezTo>
                    <a:pt x="758" y="792"/>
                    <a:pt x="723" y="806"/>
                    <a:pt x="687" y="812"/>
                  </a:cubicBezTo>
                  <a:cubicBezTo>
                    <a:pt x="547" y="839"/>
                    <a:pt x="386" y="790"/>
                    <a:pt x="267" y="685"/>
                  </a:cubicBezTo>
                  <a:cubicBezTo>
                    <a:pt x="158" y="589"/>
                    <a:pt x="81" y="442"/>
                    <a:pt x="50" y="270"/>
                  </a:cubicBezTo>
                  <a:cubicBezTo>
                    <a:pt x="43" y="233"/>
                    <a:pt x="39" y="194"/>
                    <a:pt x="36" y="153"/>
                  </a:cubicBezTo>
                  <a:cubicBezTo>
                    <a:pt x="36" y="142"/>
                    <a:pt x="26" y="135"/>
                    <a:pt x="17" y="136"/>
                  </a:cubicBezTo>
                  <a:cubicBezTo>
                    <a:pt x="7" y="136"/>
                    <a:pt x="0" y="144"/>
                    <a:pt x="0" y="154"/>
                  </a:cubicBezTo>
                  <a:cubicBezTo>
                    <a:pt x="10" y="333"/>
                    <a:pt x="64" y="493"/>
                    <a:pt x="155" y="615"/>
                  </a:cubicBezTo>
                  <a:cubicBezTo>
                    <a:pt x="252" y="745"/>
                    <a:pt x="393" y="831"/>
                    <a:pt x="544" y="851"/>
                  </a:cubicBezTo>
                  <a:cubicBezTo>
                    <a:pt x="623" y="861"/>
                    <a:pt x="701" y="852"/>
                    <a:pt x="778" y="824"/>
                  </a:cubicBezTo>
                  <a:cubicBezTo>
                    <a:pt x="788" y="820"/>
                    <a:pt x="798" y="816"/>
                    <a:pt x="808" y="812"/>
                  </a:cubicBezTo>
                  <a:cubicBezTo>
                    <a:pt x="837" y="801"/>
                    <a:pt x="868" y="789"/>
                    <a:pt x="899" y="782"/>
                  </a:cubicBezTo>
                  <a:cubicBezTo>
                    <a:pt x="939" y="773"/>
                    <a:pt x="979" y="776"/>
                    <a:pt x="1016" y="789"/>
                  </a:cubicBezTo>
                  <a:cubicBezTo>
                    <a:pt x="1054" y="803"/>
                    <a:pt x="1113" y="833"/>
                    <a:pt x="1193" y="938"/>
                  </a:cubicBezTo>
                  <a:cubicBezTo>
                    <a:pt x="1207" y="956"/>
                    <a:pt x="1220" y="975"/>
                    <a:pt x="1233" y="993"/>
                  </a:cubicBezTo>
                  <a:cubicBezTo>
                    <a:pt x="1264" y="1037"/>
                    <a:pt x="1297" y="1082"/>
                    <a:pt x="1336" y="1121"/>
                  </a:cubicBezTo>
                  <a:cubicBezTo>
                    <a:pt x="1395" y="1180"/>
                    <a:pt x="1462" y="1213"/>
                    <a:pt x="1531" y="1218"/>
                  </a:cubicBezTo>
                  <a:cubicBezTo>
                    <a:pt x="1538" y="1219"/>
                    <a:pt x="1545" y="1219"/>
                    <a:pt x="1552" y="1219"/>
                  </a:cubicBezTo>
                  <a:cubicBezTo>
                    <a:pt x="1618" y="1219"/>
                    <a:pt x="1684" y="1196"/>
                    <a:pt x="1735" y="1154"/>
                  </a:cubicBezTo>
                  <a:cubicBezTo>
                    <a:pt x="1790" y="1108"/>
                    <a:pt x="1824" y="1043"/>
                    <a:pt x="1834" y="963"/>
                  </a:cubicBezTo>
                  <a:cubicBezTo>
                    <a:pt x="1844" y="881"/>
                    <a:pt x="1828" y="800"/>
                    <a:pt x="1813" y="746"/>
                  </a:cubicBezTo>
                  <a:cubicBezTo>
                    <a:pt x="1803" y="711"/>
                    <a:pt x="1790" y="676"/>
                    <a:pt x="1774" y="637"/>
                  </a:cubicBezTo>
                  <a:cubicBezTo>
                    <a:pt x="1768" y="623"/>
                    <a:pt x="1761" y="609"/>
                    <a:pt x="1755" y="595"/>
                  </a:cubicBezTo>
                  <a:cubicBezTo>
                    <a:pt x="1743" y="573"/>
                    <a:pt x="1732" y="549"/>
                    <a:pt x="1725" y="525"/>
                  </a:cubicBezTo>
                  <a:cubicBezTo>
                    <a:pt x="1703" y="449"/>
                    <a:pt x="1780" y="390"/>
                    <a:pt x="1859" y="343"/>
                  </a:cubicBezTo>
                  <a:cubicBezTo>
                    <a:pt x="1935" y="297"/>
                    <a:pt x="2019" y="268"/>
                    <a:pt x="2103" y="259"/>
                  </a:cubicBezTo>
                  <a:cubicBezTo>
                    <a:pt x="2156" y="253"/>
                    <a:pt x="2196" y="260"/>
                    <a:pt x="2229" y="280"/>
                  </a:cubicBezTo>
                  <a:cubicBezTo>
                    <a:pt x="2253" y="295"/>
                    <a:pt x="2274" y="316"/>
                    <a:pt x="2295" y="336"/>
                  </a:cubicBezTo>
                  <a:cubicBezTo>
                    <a:pt x="2303" y="344"/>
                    <a:pt x="2311" y="352"/>
                    <a:pt x="2319" y="360"/>
                  </a:cubicBezTo>
                  <a:cubicBezTo>
                    <a:pt x="2430" y="464"/>
                    <a:pt x="2596" y="499"/>
                    <a:pt x="2741" y="450"/>
                  </a:cubicBezTo>
                  <a:cubicBezTo>
                    <a:pt x="2879" y="403"/>
                    <a:pt x="2986" y="276"/>
                    <a:pt x="3013" y="127"/>
                  </a:cubicBezTo>
                  <a:cubicBezTo>
                    <a:pt x="3019" y="90"/>
                    <a:pt x="3021" y="54"/>
                    <a:pt x="3017" y="18"/>
                  </a:cubicBezTo>
                  <a:cubicBezTo>
                    <a:pt x="3017" y="11"/>
                    <a:pt x="3013" y="5"/>
                    <a:pt x="3007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50"/>
            <p:cNvSpPr/>
            <p:nvPr/>
          </p:nvSpPr>
          <p:spPr>
            <a:xfrm rot="-3566989">
              <a:off x="6176" y="-846"/>
              <a:ext cx="675" cy="1327"/>
            </a:xfrm>
            <a:custGeom>
              <a:avLst/>
              <a:gdLst/>
              <a:ahLst/>
              <a:cxnLst/>
              <a:rect l="l" t="t" r="r" b="b"/>
              <a:pathLst>
                <a:path w="874" h="1714" extrusionOk="0">
                  <a:moveTo>
                    <a:pt x="769" y="1699"/>
                  </a:moveTo>
                  <a:cubicBezTo>
                    <a:pt x="796" y="1705"/>
                    <a:pt x="823" y="1710"/>
                    <a:pt x="851" y="1714"/>
                  </a:cubicBezTo>
                  <a:cubicBezTo>
                    <a:pt x="852" y="1714"/>
                    <a:pt x="853" y="1714"/>
                    <a:pt x="854" y="1714"/>
                  </a:cubicBezTo>
                  <a:cubicBezTo>
                    <a:pt x="864" y="1714"/>
                    <a:pt x="871" y="1707"/>
                    <a:pt x="873" y="1698"/>
                  </a:cubicBezTo>
                  <a:cubicBezTo>
                    <a:pt x="874" y="1689"/>
                    <a:pt x="868" y="1681"/>
                    <a:pt x="859" y="1679"/>
                  </a:cubicBezTo>
                  <a:cubicBezTo>
                    <a:pt x="750" y="1661"/>
                    <a:pt x="642" y="1636"/>
                    <a:pt x="537" y="1603"/>
                  </a:cubicBezTo>
                  <a:cubicBezTo>
                    <a:pt x="484" y="1586"/>
                    <a:pt x="431" y="1567"/>
                    <a:pt x="380" y="1547"/>
                  </a:cubicBezTo>
                  <a:cubicBezTo>
                    <a:pt x="336" y="1529"/>
                    <a:pt x="289" y="1509"/>
                    <a:pt x="245" y="1486"/>
                  </a:cubicBezTo>
                  <a:cubicBezTo>
                    <a:pt x="152" y="1436"/>
                    <a:pt x="94" y="1384"/>
                    <a:pt x="64" y="1323"/>
                  </a:cubicBezTo>
                  <a:cubicBezTo>
                    <a:pt x="48" y="1290"/>
                    <a:pt x="41" y="1253"/>
                    <a:pt x="46" y="1216"/>
                  </a:cubicBezTo>
                  <a:cubicBezTo>
                    <a:pt x="49" y="1188"/>
                    <a:pt x="59" y="1158"/>
                    <a:pt x="77" y="1128"/>
                  </a:cubicBezTo>
                  <a:cubicBezTo>
                    <a:pt x="104" y="1080"/>
                    <a:pt x="141" y="1039"/>
                    <a:pt x="177" y="998"/>
                  </a:cubicBezTo>
                  <a:cubicBezTo>
                    <a:pt x="187" y="988"/>
                    <a:pt x="197" y="977"/>
                    <a:pt x="206" y="966"/>
                  </a:cubicBezTo>
                  <a:cubicBezTo>
                    <a:pt x="251" y="915"/>
                    <a:pt x="296" y="859"/>
                    <a:pt x="313" y="792"/>
                  </a:cubicBezTo>
                  <a:cubicBezTo>
                    <a:pt x="323" y="755"/>
                    <a:pt x="323" y="717"/>
                    <a:pt x="314" y="680"/>
                  </a:cubicBezTo>
                  <a:cubicBezTo>
                    <a:pt x="303" y="638"/>
                    <a:pt x="281" y="599"/>
                    <a:pt x="259" y="564"/>
                  </a:cubicBezTo>
                  <a:cubicBezTo>
                    <a:pt x="254" y="556"/>
                    <a:pt x="249" y="548"/>
                    <a:pt x="244" y="540"/>
                  </a:cubicBezTo>
                  <a:cubicBezTo>
                    <a:pt x="203" y="477"/>
                    <a:pt x="162" y="412"/>
                    <a:pt x="168" y="335"/>
                  </a:cubicBezTo>
                  <a:cubicBezTo>
                    <a:pt x="175" y="256"/>
                    <a:pt x="229" y="175"/>
                    <a:pt x="309" y="124"/>
                  </a:cubicBezTo>
                  <a:cubicBezTo>
                    <a:pt x="396" y="68"/>
                    <a:pt x="501" y="52"/>
                    <a:pt x="600" y="43"/>
                  </a:cubicBezTo>
                  <a:cubicBezTo>
                    <a:pt x="626" y="40"/>
                    <a:pt x="651" y="38"/>
                    <a:pt x="677" y="36"/>
                  </a:cubicBezTo>
                  <a:cubicBezTo>
                    <a:pt x="684" y="36"/>
                    <a:pt x="689" y="32"/>
                    <a:pt x="692" y="26"/>
                  </a:cubicBezTo>
                  <a:cubicBezTo>
                    <a:pt x="695" y="20"/>
                    <a:pt x="695" y="13"/>
                    <a:pt x="691" y="7"/>
                  </a:cubicBezTo>
                  <a:cubicBezTo>
                    <a:pt x="688" y="2"/>
                    <a:pt x="682" y="0"/>
                    <a:pt x="676" y="0"/>
                  </a:cubicBezTo>
                  <a:cubicBezTo>
                    <a:pt x="570" y="8"/>
                    <a:pt x="460" y="16"/>
                    <a:pt x="360" y="58"/>
                  </a:cubicBezTo>
                  <a:cubicBezTo>
                    <a:pt x="263" y="98"/>
                    <a:pt x="189" y="166"/>
                    <a:pt x="153" y="250"/>
                  </a:cubicBezTo>
                  <a:cubicBezTo>
                    <a:pt x="134" y="295"/>
                    <a:pt x="128" y="342"/>
                    <a:pt x="134" y="386"/>
                  </a:cubicBezTo>
                  <a:cubicBezTo>
                    <a:pt x="139" y="424"/>
                    <a:pt x="154" y="462"/>
                    <a:pt x="182" y="509"/>
                  </a:cubicBezTo>
                  <a:cubicBezTo>
                    <a:pt x="191" y="525"/>
                    <a:pt x="201" y="540"/>
                    <a:pt x="211" y="555"/>
                  </a:cubicBezTo>
                  <a:cubicBezTo>
                    <a:pt x="247" y="611"/>
                    <a:pt x="285" y="669"/>
                    <a:pt x="285" y="735"/>
                  </a:cubicBezTo>
                  <a:cubicBezTo>
                    <a:pt x="285" y="805"/>
                    <a:pt x="243" y="865"/>
                    <a:pt x="207" y="910"/>
                  </a:cubicBezTo>
                  <a:cubicBezTo>
                    <a:pt x="189" y="931"/>
                    <a:pt x="170" y="952"/>
                    <a:pt x="152" y="973"/>
                  </a:cubicBezTo>
                  <a:cubicBezTo>
                    <a:pt x="123" y="1005"/>
                    <a:pt x="93" y="1039"/>
                    <a:pt x="67" y="1075"/>
                  </a:cubicBezTo>
                  <a:cubicBezTo>
                    <a:pt x="19" y="1145"/>
                    <a:pt x="0" y="1214"/>
                    <a:pt x="12" y="1280"/>
                  </a:cubicBezTo>
                  <a:cubicBezTo>
                    <a:pt x="26" y="1354"/>
                    <a:pt x="78" y="1421"/>
                    <a:pt x="166" y="1481"/>
                  </a:cubicBezTo>
                  <a:cubicBezTo>
                    <a:pt x="200" y="1504"/>
                    <a:pt x="239" y="1525"/>
                    <a:pt x="284" y="1545"/>
                  </a:cubicBezTo>
                  <a:cubicBezTo>
                    <a:pt x="335" y="1568"/>
                    <a:pt x="388" y="1589"/>
                    <a:pt x="441" y="1608"/>
                  </a:cubicBezTo>
                  <a:cubicBezTo>
                    <a:pt x="547" y="1647"/>
                    <a:pt x="658" y="1677"/>
                    <a:pt x="769" y="1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50"/>
            <p:cNvSpPr/>
            <p:nvPr/>
          </p:nvSpPr>
          <p:spPr>
            <a:xfrm rot="1514432">
              <a:off x="206" y="2856"/>
              <a:ext cx="1514" cy="314"/>
            </a:xfrm>
            <a:custGeom>
              <a:avLst/>
              <a:gdLst/>
              <a:ahLst/>
              <a:cxnLst/>
              <a:rect l="l" t="t" r="r" b="b"/>
              <a:pathLst>
                <a:path w="1956" h="406" extrusionOk="0">
                  <a:moveTo>
                    <a:pt x="1733" y="169"/>
                  </a:moveTo>
                  <a:cubicBezTo>
                    <a:pt x="1644" y="117"/>
                    <a:pt x="1544" y="84"/>
                    <a:pt x="1437" y="72"/>
                  </a:cubicBezTo>
                  <a:cubicBezTo>
                    <a:pt x="1336" y="61"/>
                    <a:pt x="1227" y="67"/>
                    <a:pt x="1085" y="90"/>
                  </a:cubicBezTo>
                  <a:cubicBezTo>
                    <a:pt x="1079" y="91"/>
                    <a:pt x="1074" y="92"/>
                    <a:pt x="1068" y="93"/>
                  </a:cubicBezTo>
                  <a:cubicBezTo>
                    <a:pt x="1025" y="30"/>
                    <a:pt x="925" y="19"/>
                    <a:pt x="874" y="13"/>
                  </a:cubicBezTo>
                  <a:cubicBezTo>
                    <a:pt x="745" y="0"/>
                    <a:pt x="633" y="1"/>
                    <a:pt x="529" y="17"/>
                  </a:cubicBezTo>
                  <a:cubicBezTo>
                    <a:pt x="313" y="52"/>
                    <a:pt x="134" y="161"/>
                    <a:pt x="37" y="317"/>
                  </a:cubicBezTo>
                  <a:cubicBezTo>
                    <a:pt x="25" y="337"/>
                    <a:pt x="14" y="358"/>
                    <a:pt x="4" y="379"/>
                  </a:cubicBezTo>
                  <a:cubicBezTo>
                    <a:pt x="0" y="390"/>
                    <a:pt x="6" y="400"/>
                    <a:pt x="14" y="404"/>
                  </a:cubicBezTo>
                  <a:cubicBezTo>
                    <a:pt x="17" y="405"/>
                    <a:pt x="19" y="406"/>
                    <a:pt x="22" y="406"/>
                  </a:cubicBezTo>
                  <a:cubicBezTo>
                    <a:pt x="28" y="406"/>
                    <a:pt x="34" y="402"/>
                    <a:pt x="36" y="396"/>
                  </a:cubicBezTo>
                  <a:cubicBezTo>
                    <a:pt x="103" y="245"/>
                    <a:pt x="248" y="128"/>
                    <a:pt x="434" y="75"/>
                  </a:cubicBezTo>
                  <a:cubicBezTo>
                    <a:pt x="529" y="48"/>
                    <a:pt x="633" y="37"/>
                    <a:pt x="752" y="41"/>
                  </a:cubicBezTo>
                  <a:cubicBezTo>
                    <a:pt x="810" y="43"/>
                    <a:pt x="861" y="47"/>
                    <a:pt x="906" y="53"/>
                  </a:cubicBezTo>
                  <a:cubicBezTo>
                    <a:pt x="935" y="58"/>
                    <a:pt x="979" y="66"/>
                    <a:pt x="1012" y="89"/>
                  </a:cubicBezTo>
                  <a:cubicBezTo>
                    <a:pt x="1018" y="92"/>
                    <a:pt x="1022" y="96"/>
                    <a:pt x="1027" y="100"/>
                  </a:cubicBezTo>
                  <a:cubicBezTo>
                    <a:pt x="987" y="108"/>
                    <a:pt x="949" y="116"/>
                    <a:pt x="911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862" y="133"/>
                    <a:pt x="807" y="145"/>
                    <a:pt x="778" y="192"/>
                  </a:cubicBezTo>
                  <a:cubicBezTo>
                    <a:pt x="765" y="214"/>
                    <a:pt x="761" y="241"/>
                    <a:pt x="768" y="264"/>
                  </a:cubicBezTo>
                  <a:cubicBezTo>
                    <a:pt x="774" y="284"/>
                    <a:pt x="788" y="300"/>
                    <a:pt x="807" y="309"/>
                  </a:cubicBezTo>
                  <a:cubicBezTo>
                    <a:pt x="840" y="324"/>
                    <a:pt x="883" y="323"/>
                    <a:pt x="937" y="306"/>
                  </a:cubicBezTo>
                  <a:cubicBezTo>
                    <a:pt x="1026" y="279"/>
                    <a:pt x="1105" y="214"/>
                    <a:pt x="1084" y="130"/>
                  </a:cubicBezTo>
                  <a:cubicBezTo>
                    <a:pt x="1084" y="129"/>
                    <a:pt x="1084" y="128"/>
                    <a:pt x="1084" y="127"/>
                  </a:cubicBezTo>
                  <a:cubicBezTo>
                    <a:pt x="1168" y="112"/>
                    <a:pt x="1271" y="99"/>
                    <a:pt x="1374" y="103"/>
                  </a:cubicBezTo>
                  <a:cubicBezTo>
                    <a:pt x="1481" y="108"/>
                    <a:pt x="1578" y="131"/>
                    <a:pt x="1665" y="173"/>
                  </a:cubicBezTo>
                  <a:cubicBezTo>
                    <a:pt x="1746" y="213"/>
                    <a:pt x="1821" y="269"/>
                    <a:pt x="1880" y="337"/>
                  </a:cubicBezTo>
                  <a:cubicBezTo>
                    <a:pt x="1895" y="353"/>
                    <a:pt x="1909" y="370"/>
                    <a:pt x="1922" y="388"/>
                  </a:cubicBezTo>
                  <a:cubicBezTo>
                    <a:pt x="1926" y="394"/>
                    <a:pt x="1932" y="397"/>
                    <a:pt x="1939" y="396"/>
                  </a:cubicBezTo>
                  <a:cubicBezTo>
                    <a:pt x="1945" y="395"/>
                    <a:pt x="1951" y="391"/>
                    <a:pt x="1954" y="385"/>
                  </a:cubicBezTo>
                  <a:cubicBezTo>
                    <a:pt x="1956" y="380"/>
                    <a:pt x="1956" y="374"/>
                    <a:pt x="1952" y="369"/>
                  </a:cubicBezTo>
                  <a:cubicBezTo>
                    <a:pt x="1894" y="289"/>
                    <a:pt x="1818" y="219"/>
                    <a:pt x="1733" y="169"/>
                  </a:cubicBezTo>
                  <a:close/>
                  <a:moveTo>
                    <a:pt x="1050" y="170"/>
                  </a:moveTo>
                  <a:cubicBezTo>
                    <a:pt x="1045" y="199"/>
                    <a:pt x="1022" y="225"/>
                    <a:pt x="984" y="247"/>
                  </a:cubicBezTo>
                  <a:cubicBezTo>
                    <a:pt x="951" y="267"/>
                    <a:pt x="912" y="279"/>
                    <a:pt x="876" y="283"/>
                  </a:cubicBezTo>
                  <a:cubicBezTo>
                    <a:pt x="865" y="283"/>
                    <a:pt x="829" y="285"/>
                    <a:pt x="810" y="267"/>
                  </a:cubicBezTo>
                  <a:cubicBezTo>
                    <a:pt x="803" y="260"/>
                    <a:pt x="799" y="251"/>
                    <a:pt x="799" y="240"/>
                  </a:cubicBezTo>
                  <a:cubicBezTo>
                    <a:pt x="801" y="195"/>
                    <a:pt x="849" y="174"/>
                    <a:pt x="889" y="165"/>
                  </a:cubicBezTo>
                  <a:cubicBezTo>
                    <a:pt x="939" y="153"/>
                    <a:pt x="991" y="143"/>
                    <a:pt x="1041" y="134"/>
                  </a:cubicBezTo>
                  <a:cubicBezTo>
                    <a:pt x="1046" y="133"/>
                    <a:pt x="1046" y="133"/>
                    <a:pt x="1046" y="133"/>
                  </a:cubicBezTo>
                  <a:cubicBezTo>
                    <a:pt x="1046" y="133"/>
                    <a:pt x="1047" y="133"/>
                    <a:pt x="1048" y="133"/>
                  </a:cubicBezTo>
                  <a:cubicBezTo>
                    <a:pt x="1052" y="145"/>
                    <a:pt x="1053" y="158"/>
                    <a:pt x="1050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50"/>
            <p:cNvSpPr/>
            <p:nvPr/>
          </p:nvSpPr>
          <p:spPr>
            <a:xfrm rot="3545449">
              <a:off x="6046" y="2311"/>
              <a:ext cx="659" cy="1245"/>
            </a:xfrm>
            <a:custGeom>
              <a:avLst/>
              <a:gdLst/>
              <a:ahLst/>
              <a:cxnLst/>
              <a:rect l="l" t="t" r="r" b="b"/>
              <a:pathLst>
                <a:path w="732" h="1383" extrusionOk="0">
                  <a:moveTo>
                    <a:pt x="730" y="1351"/>
                  </a:moveTo>
                  <a:cubicBezTo>
                    <a:pt x="729" y="1341"/>
                    <a:pt x="720" y="1333"/>
                    <a:pt x="709" y="1335"/>
                  </a:cubicBezTo>
                  <a:cubicBezTo>
                    <a:pt x="672" y="1342"/>
                    <a:pt x="625" y="1349"/>
                    <a:pt x="577" y="1347"/>
                  </a:cubicBezTo>
                  <a:cubicBezTo>
                    <a:pt x="529" y="1344"/>
                    <a:pt x="492" y="1332"/>
                    <a:pt x="467" y="1310"/>
                  </a:cubicBezTo>
                  <a:cubicBezTo>
                    <a:pt x="428" y="1277"/>
                    <a:pt x="419" y="1225"/>
                    <a:pt x="414" y="1180"/>
                  </a:cubicBezTo>
                  <a:cubicBezTo>
                    <a:pt x="411" y="1154"/>
                    <a:pt x="409" y="1128"/>
                    <a:pt x="407" y="1103"/>
                  </a:cubicBezTo>
                  <a:cubicBezTo>
                    <a:pt x="404" y="1069"/>
                    <a:pt x="400" y="1032"/>
                    <a:pt x="395" y="997"/>
                  </a:cubicBezTo>
                  <a:cubicBezTo>
                    <a:pt x="381" y="893"/>
                    <a:pt x="352" y="813"/>
                    <a:pt x="306" y="754"/>
                  </a:cubicBezTo>
                  <a:cubicBezTo>
                    <a:pt x="307" y="752"/>
                    <a:pt x="308" y="751"/>
                    <a:pt x="308" y="749"/>
                  </a:cubicBezTo>
                  <a:cubicBezTo>
                    <a:pt x="326" y="705"/>
                    <a:pt x="329" y="653"/>
                    <a:pt x="316" y="604"/>
                  </a:cubicBezTo>
                  <a:cubicBezTo>
                    <a:pt x="304" y="556"/>
                    <a:pt x="278" y="514"/>
                    <a:pt x="240" y="481"/>
                  </a:cubicBezTo>
                  <a:cubicBezTo>
                    <a:pt x="220" y="465"/>
                    <a:pt x="197" y="450"/>
                    <a:pt x="176" y="437"/>
                  </a:cubicBezTo>
                  <a:cubicBezTo>
                    <a:pt x="157" y="425"/>
                    <a:pt x="139" y="413"/>
                    <a:pt x="121" y="399"/>
                  </a:cubicBezTo>
                  <a:cubicBezTo>
                    <a:pt x="101" y="383"/>
                    <a:pt x="86" y="367"/>
                    <a:pt x="75" y="350"/>
                  </a:cubicBezTo>
                  <a:cubicBezTo>
                    <a:pt x="65" y="334"/>
                    <a:pt x="58" y="316"/>
                    <a:pt x="55" y="296"/>
                  </a:cubicBezTo>
                  <a:cubicBezTo>
                    <a:pt x="48" y="257"/>
                    <a:pt x="55" y="215"/>
                    <a:pt x="75" y="176"/>
                  </a:cubicBezTo>
                  <a:cubicBezTo>
                    <a:pt x="94" y="137"/>
                    <a:pt x="125" y="105"/>
                    <a:pt x="165" y="84"/>
                  </a:cubicBezTo>
                  <a:cubicBezTo>
                    <a:pt x="204" y="62"/>
                    <a:pt x="252" y="50"/>
                    <a:pt x="304" y="49"/>
                  </a:cubicBezTo>
                  <a:cubicBezTo>
                    <a:pt x="418" y="46"/>
                    <a:pt x="523" y="96"/>
                    <a:pt x="610" y="145"/>
                  </a:cubicBezTo>
                  <a:cubicBezTo>
                    <a:pt x="635" y="160"/>
                    <a:pt x="661" y="175"/>
                    <a:pt x="683" y="188"/>
                  </a:cubicBezTo>
                  <a:cubicBezTo>
                    <a:pt x="689" y="192"/>
                    <a:pt x="695" y="192"/>
                    <a:pt x="701" y="189"/>
                  </a:cubicBezTo>
                  <a:cubicBezTo>
                    <a:pt x="707" y="186"/>
                    <a:pt x="710" y="179"/>
                    <a:pt x="710" y="173"/>
                  </a:cubicBezTo>
                  <a:cubicBezTo>
                    <a:pt x="711" y="166"/>
                    <a:pt x="707" y="161"/>
                    <a:pt x="702" y="157"/>
                  </a:cubicBezTo>
                  <a:cubicBezTo>
                    <a:pt x="700" y="157"/>
                    <a:pt x="700" y="157"/>
                    <a:pt x="700" y="157"/>
                  </a:cubicBezTo>
                  <a:cubicBezTo>
                    <a:pt x="604" y="99"/>
                    <a:pt x="504" y="39"/>
                    <a:pt x="391" y="19"/>
                  </a:cubicBezTo>
                  <a:cubicBezTo>
                    <a:pt x="278" y="0"/>
                    <a:pt x="172" y="23"/>
                    <a:pt x="101" y="84"/>
                  </a:cubicBezTo>
                  <a:cubicBezTo>
                    <a:pt x="32" y="143"/>
                    <a:pt x="0" y="246"/>
                    <a:pt x="26" y="328"/>
                  </a:cubicBezTo>
                  <a:cubicBezTo>
                    <a:pt x="39" y="369"/>
                    <a:pt x="67" y="405"/>
                    <a:pt x="113" y="438"/>
                  </a:cubicBezTo>
                  <a:cubicBezTo>
                    <a:pt x="126" y="448"/>
                    <a:pt x="141" y="457"/>
                    <a:pt x="154" y="465"/>
                  </a:cubicBezTo>
                  <a:cubicBezTo>
                    <a:pt x="180" y="482"/>
                    <a:pt x="206" y="498"/>
                    <a:pt x="228" y="519"/>
                  </a:cubicBezTo>
                  <a:cubicBezTo>
                    <a:pt x="282" y="571"/>
                    <a:pt x="301" y="654"/>
                    <a:pt x="279" y="723"/>
                  </a:cubicBezTo>
                  <a:cubicBezTo>
                    <a:pt x="275" y="718"/>
                    <a:pt x="271" y="714"/>
                    <a:pt x="266" y="710"/>
                  </a:cubicBezTo>
                  <a:cubicBezTo>
                    <a:pt x="238" y="685"/>
                    <a:pt x="192" y="654"/>
                    <a:pt x="136" y="654"/>
                  </a:cubicBezTo>
                  <a:cubicBezTo>
                    <a:pt x="136" y="654"/>
                    <a:pt x="136" y="654"/>
                    <a:pt x="135" y="654"/>
                  </a:cubicBezTo>
                  <a:cubicBezTo>
                    <a:pt x="77" y="655"/>
                    <a:pt x="42" y="692"/>
                    <a:pt x="34" y="727"/>
                  </a:cubicBezTo>
                  <a:cubicBezTo>
                    <a:pt x="25" y="765"/>
                    <a:pt x="41" y="811"/>
                    <a:pt x="74" y="840"/>
                  </a:cubicBezTo>
                  <a:cubicBezTo>
                    <a:pt x="108" y="870"/>
                    <a:pt x="159" y="877"/>
                    <a:pt x="205" y="857"/>
                  </a:cubicBezTo>
                  <a:cubicBezTo>
                    <a:pt x="238" y="844"/>
                    <a:pt x="267" y="819"/>
                    <a:pt x="287" y="788"/>
                  </a:cubicBezTo>
                  <a:cubicBezTo>
                    <a:pt x="323" y="841"/>
                    <a:pt x="342" y="905"/>
                    <a:pt x="352" y="957"/>
                  </a:cubicBezTo>
                  <a:cubicBezTo>
                    <a:pt x="362" y="1006"/>
                    <a:pt x="366" y="1056"/>
                    <a:pt x="371" y="1105"/>
                  </a:cubicBezTo>
                  <a:cubicBezTo>
                    <a:pt x="372" y="1116"/>
                    <a:pt x="373" y="1126"/>
                    <a:pt x="374" y="1136"/>
                  </a:cubicBezTo>
                  <a:cubicBezTo>
                    <a:pt x="374" y="1142"/>
                    <a:pt x="375" y="1147"/>
                    <a:pt x="375" y="1152"/>
                  </a:cubicBezTo>
                  <a:cubicBezTo>
                    <a:pt x="380" y="1203"/>
                    <a:pt x="384" y="1255"/>
                    <a:pt x="411" y="1299"/>
                  </a:cubicBezTo>
                  <a:cubicBezTo>
                    <a:pt x="445" y="1355"/>
                    <a:pt x="508" y="1383"/>
                    <a:pt x="597" y="1383"/>
                  </a:cubicBezTo>
                  <a:cubicBezTo>
                    <a:pt x="615" y="1383"/>
                    <a:pt x="633" y="1382"/>
                    <a:pt x="652" y="1380"/>
                  </a:cubicBezTo>
                  <a:cubicBezTo>
                    <a:pt x="672" y="1378"/>
                    <a:pt x="693" y="1375"/>
                    <a:pt x="717" y="1370"/>
                  </a:cubicBezTo>
                  <a:cubicBezTo>
                    <a:pt x="727" y="1369"/>
                    <a:pt x="732" y="1360"/>
                    <a:pt x="730" y="1351"/>
                  </a:cubicBezTo>
                  <a:close/>
                  <a:moveTo>
                    <a:pt x="262" y="762"/>
                  </a:moveTo>
                  <a:cubicBezTo>
                    <a:pt x="242" y="795"/>
                    <a:pt x="204" y="830"/>
                    <a:pt x="157" y="832"/>
                  </a:cubicBezTo>
                  <a:cubicBezTo>
                    <a:pt x="137" y="834"/>
                    <a:pt x="120" y="829"/>
                    <a:pt x="106" y="819"/>
                  </a:cubicBezTo>
                  <a:cubicBezTo>
                    <a:pt x="93" y="810"/>
                    <a:pt x="81" y="796"/>
                    <a:pt x="74" y="780"/>
                  </a:cubicBezTo>
                  <a:cubicBezTo>
                    <a:pt x="68" y="765"/>
                    <a:pt x="65" y="749"/>
                    <a:pt x="69" y="736"/>
                  </a:cubicBezTo>
                  <a:cubicBezTo>
                    <a:pt x="72" y="720"/>
                    <a:pt x="82" y="707"/>
                    <a:pt x="98" y="699"/>
                  </a:cubicBezTo>
                  <a:cubicBezTo>
                    <a:pt x="109" y="693"/>
                    <a:pt x="122" y="690"/>
                    <a:pt x="136" y="690"/>
                  </a:cubicBezTo>
                  <a:cubicBezTo>
                    <a:pt x="162" y="690"/>
                    <a:pt x="189" y="700"/>
                    <a:pt x="209" y="712"/>
                  </a:cubicBezTo>
                  <a:cubicBezTo>
                    <a:pt x="230" y="725"/>
                    <a:pt x="248" y="740"/>
                    <a:pt x="264" y="758"/>
                  </a:cubicBezTo>
                  <a:cubicBezTo>
                    <a:pt x="263" y="760"/>
                    <a:pt x="262" y="761"/>
                    <a:pt x="262" y="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1" name="Google Shape;1181;p48"/>
          <p:cNvGrpSpPr/>
          <p:nvPr/>
        </p:nvGrpSpPr>
        <p:grpSpPr>
          <a:xfrm>
            <a:off x="1010600" y="2138775"/>
            <a:ext cx="2676750" cy="3004725"/>
            <a:chOff x="1010600" y="2138775"/>
            <a:chExt cx="2676750" cy="3004725"/>
          </a:xfrm>
        </p:grpSpPr>
        <p:grpSp>
          <p:nvGrpSpPr>
            <p:cNvPr id="1182" name="Google Shape;1182;p48"/>
            <p:cNvGrpSpPr/>
            <p:nvPr/>
          </p:nvGrpSpPr>
          <p:grpSpPr>
            <a:xfrm>
              <a:off x="2755145" y="2936639"/>
              <a:ext cx="932205" cy="995369"/>
              <a:chOff x="4932363" y="1690688"/>
              <a:chExt cx="1358900" cy="1450975"/>
            </a:xfrm>
          </p:grpSpPr>
          <p:sp>
            <p:nvSpPr>
              <p:cNvPr id="1183" name="Google Shape;1183;p48"/>
              <p:cNvSpPr/>
              <p:nvPr/>
            </p:nvSpPr>
            <p:spPr>
              <a:xfrm>
                <a:off x="4932363" y="1690688"/>
                <a:ext cx="1358900" cy="1450975"/>
              </a:xfrm>
              <a:custGeom>
                <a:avLst/>
                <a:gdLst/>
                <a:ahLst/>
                <a:cxnLst/>
                <a:rect l="l" t="t" r="r" b="b"/>
                <a:pathLst>
                  <a:path w="500" h="534" extrusionOk="0">
                    <a:moveTo>
                      <a:pt x="286" y="0"/>
                    </a:moveTo>
                    <a:cubicBezTo>
                      <a:pt x="214" y="36"/>
                      <a:pt x="74" y="102"/>
                      <a:pt x="28" y="168"/>
                    </a:cubicBezTo>
                    <a:cubicBezTo>
                      <a:pt x="0" y="208"/>
                      <a:pt x="47" y="267"/>
                      <a:pt x="61" y="288"/>
                    </a:cubicBezTo>
                    <a:cubicBezTo>
                      <a:pt x="83" y="321"/>
                      <a:pt x="193" y="526"/>
                      <a:pt x="218" y="529"/>
                    </a:cubicBezTo>
                    <a:cubicBezTo>
                      <a:pt x="261" y="534"/>
                      <a:pt x="278" y="514"/>
                      <a:pt x="323" y="483"/>
                    </a:cubicBezTo>
                    <a:cubicBezTo>
                      <a:pt x="393" y="436"/>
                      <a:pt x="500" y="370"/>
                      <a:pt x="500" y="370"/>
                    </a:cubicBezTo>
                    <a:cubicBezTo>
                      <a:pt x="443" y="263"/>
                      <a:pt x="354" y="120"/>
                      <a:pt x="286" y="0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4" name="Google Shape;1184;p48"/>
              <p:cNvSpPr/>
              <p:nvPr/>
            </p:nvSpPr>
            <p:spPr>
              <a:xfrm>
                <a:off x="4995863" y="1755775"/>
                <a:ext cx="809625" cy="569913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10" extrusionOk="0">
                    <a:moveTo>
                      <a:pt x="263" y="0"/>
                    </a:moveTo>
                    <a:cubicBezTo>
                      <a:pt x="184" y="44"/>
                      <a:pt x="108" y="83"/>
                      <a:pt x="54" y="124"/>
                    </a:cubicBezTo>
                    <a:cubicBezTo>
                      <a:pt x="25" y="146"/>
                      <a:pt x="0" y="202"/>
                      <a:pt x="54" y="205"/>
                    </a:cubicBezTo>
                    <a:cubicBezTo>
                      <a:pt x="90" y="210"/>
                      <a:pt x="155" y="156"/>
                      <a:pt x="187" y="139"/>
                    </a:cubicBezTo>
                    <a:cubicBezTo>
                      <a:pt x="223" y="117"/>
                      <a:pt x="261" y="91"/>
                      <a:pt x="298" y="71"/>
                    </a:cubicBezTo>
                    <a:cubicBezTo>
                      <a:pt x="260" y="73"/>
                      <a:pt x="239" y="28"/>
                      <a:pt x="263" y="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5" name="Google Shape;1185;p48"/>
              <p:cNvSpPr/>
              <p:nvPr/>
            </p:nvSpPr>
            <p:spPr>
              <a:xfrm>
                <a:off x="5153026" y="1863725"/>
                <a:ext cx="466725" cy="300037"/>
              </a:xfrm>
              <a:custGeom>
                <a:avLst/>
                <a:gdLst/>
                <a:ahLst/>
                <a:cxnLst/>
                <a:rect l="l" t="t" r="r" b="b"/>
                <a:pathLst>
                  <a:path w="172" h="110" extrusionOk="0">
                    <a:moveTo>
                      <a:pt x="10" y="107"/>
                    </a:moveTo>
                    <a:cubicBezTo>
                      <a:pt x="61" y="73"/>
                      <a:pt x="113" y="40"/>
                      <a:pt x="167" y="11"/>
                    </a:cubicBezTo>
                    <a:cubicBezTo>
                      <a:pt x="172" y="8"/>
                      <a:pt x="168" y="0"/>
                      <a:pt x="163" y="3"/>
                    </a:cubicBezTo>
                    <a:cubicBezTo>
                      <a:pt x="108" y="32"/>
                      <a:pt x="56" y="65"/>
                      <a:pt x="5" y="100"/>
                    </a:cubicBezTo>
                    <a:cubicBezTo>
                      <a:pt x="0" y="103"/>
                      <a:pt x="5" y="110"/>
                      <a:pt x="10" y="1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6" name="Google Shape;1186;p48"/>
              <p:cNvSpPr/>
              <p:nvPr/>
            </p:nvSpPr>
            <p:spPr>
              <a:xfrm>
                <a:off x="5122863" y="1897063"/>
                <a:ext cx="538163" cy="344488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7" extrusionOk="0">
                    <a:moveTo>
                      <a:pt x="10" y="124"/>
                    </a:moveTo>
                    <a:cubicBezTo>
                      <a:pt x="72" y="88"/>
                      <a:pt x="133" y="50"/>
                      <a:pt x="193" y="11"/>
                    </a:cubicBezTo>
                    <a:cubicBezTo>
                      <a:pt x="198" y="8"/>
                      <a:pt x="194" y="0"/>
                      <a:pt x="189" y="4"/>
                    </a:cubicBezTo>
                    <a:cubicBezTo>
                      <a:pt x="128" y="43"/>
                      <a:pt x="67" y="81"/>
                      <a:pt x="5" y="117"/>
                    </a:cubicBezTo>
                    <a:cubicBezTo>
                      <a:pt x="0" y="120"/>
                      <a:pt x="5" y="127"/>
                      <a:pt x="10" y="1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7" name="Google Shape;1187;p48"/>
              <p:cNvSpPr/>
              <p:nvPr/>
            </p:nvSpPr>
            <p:spPr>
              <a:xfrm>
                <a:off x="5213351" y="1985963"/>
                <a:ext cx="414337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153" h="98" extrusionOk="0">
                    <a:moveTo>
                      <a:pt x="9" y="95"/>
                    </a:moveTo>
                    <a:cubicBezTo>
                      <a:pt x="56" y="68"/>
                      <a:pt x="101" y="37"/>
                      <a:pt x="148" y="10"/>
                    </a:cubicBezTo>
                    <a:cubicBezTo>
                      <a:pt x="153" y="7"/>
                      <a:pt x="148" y="0"/>
                      <a:pt x="143" y="2"/>
                    </a:cubicBezTo>
                    <a:cubicBezTo>
                      <a:pt x="96" y="30"/>
                      <a:pt x="51" y="60"/>
                      <a:pt x="5" y="88"/>
                    </a:cubicBezTo>
                    <a:cubicBezTo>
                      <a:pt x="0" y="91"/>
                      <a:pt x="4" y="98"/>
                      <a:pt x="9" y="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8" name="Google Shape;1188;p48"/>
              <p:cNvSpPr/>
              <p:nvPr/>
            </p:nvSpPr>
            <p:spPr>
              <a:xfrm>
                <a:off x="5457826" y="2741613"/>
                <a:ext cx="1841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68" h="100" extrusionOk="0">
                    <a:moveTo>
                      <a:pt x="3" y="9"/>
                    </a:moveTo>
                    <a:cubicBezTo>
                      <a:pt x="22" y="37"/>
                      <a:pt x="39" y="67"/>
                      <a:pt x="57" y="96"/>
                    </a:cubicBezTo>
                    <a:cubicBezTo>
                      <a:pt x="60" y="100"/>
                      <a:pt x="68" y="96"/>
                      <a:pt x="65" y="91"/>
                    </a:cubicBezTo>
                    <a:cubicBezTo>
                      <a:pt x="46" y="63"/>
                      <a:pt x="30" y="33"/>
                      <a:pt x="11" y="5"/>
                    </a:cubicBezTo>
                    <a:cubicBezTo>
                      <a:pt x="8" y="0"/>
                      <a:pt x="0" y="5"/>
                      <a:pt x="3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9" name="Google Shape;1189;p48"/>
              <p:cNvSpPr/>
              <p:nvPr/>
            </p:nvSpPr>
            <p:spPr>
              <a:xfrm>
                <a:off x="5141913" y="2332038"/>
                <a:ext cx="481013" cy="76835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83" extrusionOk="0">
                    <a:moveTo>
                      <a:pt x="3" y="9"/>
                    </a:moveTo>
                    <a:cubicBezTo>
                      <a:pt x="43" y="81"/>
                      <a:pt x="87" y="149"/>
                      <a:pt x="131" y="219"/>
                    </a:cubicBezTo>
                    <a:cubicBezTo>
                      <a:pt x="143" y="238"/>
                      <a:pt x="155" y="258"/>
                      <a:pt x="166" y="278"/>
                    </a:cubicBezTo>
                    <a:cubicBezTo>
                      <a:pt x="169" y="283"/>
                      <a:pt x="177" y="278"/>
                      <a:pt x="174" y="273"/>
                    </a:cubicBezTo>
                    <a:cubicBezTo>
                      <a:pt x="154" y="237"/>
                      <a:pt x="131" y="203"/>
                      <a:pt x="109" y="168"/>
                    </a:cubicBezTo>
                    <a:cubicBezTo>
                      <a:pt x="87" y="134"/>
                      <a:pt x="67" y="100"/>
                      <a:pt x="46" y="65"/>
                    </a:cubicBezTo>
                    <a:cubicBezTo>
                      <a:pt x="34" y="45"/>
                      <a:pt x="22" y="25"/>
                      <a:pt x="11" y="5"/>
                    </a:cubicBezTo>
                    <a:cubicBezTo>
                      <a:pt x="8" y="0"/>
                      <a:pt x="0" y="4"/>
                      <a:pt x="3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0" name="Google Shape;1190;p48"/>
              <p:cNvSpPr/>
              <p:nvPr/>
            </p:nvSpPr>
            <p:spPr>
              <a:xfrm>
                <a:off x="5386388" y="2168525"/>
                <a:ext cx="457200" cy="33972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5" extrusionOk="0">
                    <a:moveTo>
                      <a:pt x="33" y="120"/>
                    </a:moveTo>
                    <a:cubicBezTo>
                      <a:pt x="74" y="94"/>
                      <a:pt x="114" y="66"/>
                      <a:pt x="155" y="40"/>
                    </a:cubicBezTo>
                    <a:cubicBezTo>
                      <a:pt x="164" y="35"/>
                      <a:pt x="168" y="22"/>
                      <a:pt x="162" y="13"/>
                    </a:cubicBezTo>
                    <a:cubicBezTo>
                      <a:pt x="156" y="4"/>
                      <a:pt x="145" y="0"/>
                      <a:pt x="135" y="6"/>
                    </a:cubicBezTo>
                    <a:cubicBezTo>
                      <a:pt x="94" y="32"/>
                      <a:pt x="54" y="60"/>
                      <a:pt x="13" y="85"/>
                    </a:cubicBezTo>
                    <a:cubicBezTo>
                      <a:pt x="4" y="91"/>
                      <a:pt x="0" y="103"/>
                      <a:pt x="6" y="112"/>
                    </a:cubicBezTo>
                    <a:cubicBezTo>
                      <a:pt x="11" y="121"/>
                      <a:pt x="23" y="125"/>
                      <a:pt x="33" y="1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1" name="Google Shape;1191;p48"/>
              <p:cNvSpPr/>
              <p:nvPr/>
            </p:nvSpPr>
            <p:spPr>
              <a:xfrm>
                <a:off x="5519738" y="2332038"/>
                <a:ext cx="325438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120" h="89" extrusionOk="0">
                    <a:moveTo>
                      <a:pt x="21" y="82"/>
                    </a:moveTo>
                    <a:cubicBezTo>
                      <a:pt x="47" y="65"/>
                      <a:pt x="72" y="48"/>
                      <a:pt x="98" y="32"/>
                    </a:cubicBezTo>
                    <a:cubicBezTo>
                      <a:pt x="102" y="29"/>
                      <a:pt x="105" y="27"/>
                      <a:pt x="109" y="24"/>
                    </a:cubicBezTo>
                    <a:cubicBezTo>
                      <a:pt x="120" y="17"/>
                      <a:pt x="110" y="0"/>
                      <a:pt x="99" y="7"/>
                    </a:cubicBezTo>
                    <a:cubicBezTo>
                      <a:pt x="73" y="24"/>
                      <a:pt x="48" y="41"/>
                      <a:pt x="22" y="58"/>
                    </a:cubicBezTo>
                    <a:cubicBezTo>
                      <a:pt x="18" y="60"/>
                      <a:pt x="15" y="62"/>
                      <a:pt x="11" y="65"/>
                    </a:cubicBezTo>
                    <a:cubicBezTo>
                      <a:pt x="0" y="72"/>
                      <a:pt x="10" y="89"/>
                      <a:pt x="21" y="8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92" name="Google Shape;1192;p48"/>
            <p:cNvGrpSpPr/>
            <p:nvPr/>
          </p:nvGrpSpPr>
          <p:grpSpPr>
            <a:xfrm>
              <a:off x="1010600" y="2138775"/>
              <a:ext cx="2458592" cy="3004725"/>
              <a:chOff x="2194" y="151"/>
              <a:chExt cx="3282" cy="4011"/>
            </a:xfrm>
          </p:grpSpPr>
          <p:sp>
            <p:nvSpPr>
              <p:cNvPr id="1193" name="Google Shape;1193;p48"/>
              <p:cNvSpPr/>
              <p:nvPr/>
            </p:nvSpPr>
            <p:spPr>
              <a:xfrm>
                <a:off x="3910" y="3241"/>
                <a:ext cx="1566" cy="921"/>
              </a:xfrm>
              <a:custGeom>
                <a:avLst/>
                <a:gdLst/>
                <a:ahLst/>
                <a:cxnLst/>
                <a:rect l="l" t="t" r="r" b="b"/>
                <a:pathLst>
                  <a:path w="1566" h="921" extrusionOk="0">
                    <a:moveTo>
                      <a:pt x="29" y="363"/>
                    </a:moveTo>
                    <a:lnTo>
                      <a:pt x="0" y="921"/>
                    </a:lnTo>
                    <a:lnTo>
                      <a:pt x="1566" y="921"/>
                    </a:lnTo>
                    <a:lnTo>
                      <a:pt x="1183" y="0"/>
                    </a:lnTo>
                    <a:lnTo>
                      <a:pt x="29" y="36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4" name="Google Shape;1194;p48"/>
              <p:cNvSpPr/>
              <p:nvPr/>
            </p:nvSpPr>
            <p:spPr>
              <a:xfrm>
                <a:off x="2297" y="436"/>
                <a:ext cx="2289" cy="2648"/>
              </a:xfrm>
              <a:custGeom>
                <a:avLst/>
                <a:gdLst/>
                <a:ahLst/>
                <a:cxnLst/>
                <a:rect l="l" t="t" r="r" b="b"/>
                <a:pathLst>
                  <a:path w="964" h="1115" extrusionOk="0">
                    <a:moveTo>
                      <a:pt x="916" y="683"/>
                    </a:moveTo>
                    <a:cubicBezTo>
                      <a:pt x="875" y="797"/>
                      <a:pt x="798" y="896"/>
                      <a:pt x="704" y="971"/>
                    </a:cubicBezTo>
                    <a:cubicBezTo>
                      <a:pt x="602" y="1053"/>
                      <a:pt x="475" y="1115"/>
                      <a:pt x="341" y="1112"/>
                    </a:cubicBezTo>
                    <a:cubicBezTo>
                      <a:pt x="221" y="1111"/>
                      <a:pt x="103" y="1055"/>
                      <a:pt x="43" y="949"/>
                    </a:cubicBezTo>
                    <a:cubicBezTo>
                      <a:pt x="14" y="898"/>
                      <a:pt x="0" y="837"/>
                      <a:pt x="9" y="779"/>
                    </a:cubicBezTo>
                    <a:cubicBezTo>
                      <a:pt x="18" y="716"/>
                      <a:pt x="50" y="659"/>
                      <a:pt x="70" y="599"/>
                    </a:cubicBezTo>
                    <a:cubicBezTo>
                      <a:pt x="108" y="488"/>
                      <a:pt x="108" y="368"/>
                      <a:pt x="145" y="257"/>
                    </a:cubicBezTo>
                    <a:cubicBezTo>
                      <a:pt x="163" y="204"/>
                      <a:pt x="189" y="153"/>
                      <a:pt x="229" y="113"/>
                    </a:cubicBezTo>
                    <a:cubicBezTo>
                      <a:pt x="267" y="74"/>
                      <a:pt x="315" y="44"/>
                      <a:pt x="366" y="26"/>
                    </a:cubicBezTo>
                    <a:cubicBezTo>
                      <a:pt x="418" y="7"/>
                      <a:pt x="474" y="0"/>
                      <a:pt x="529" y="3"/>
                    </a:cubicBezTo>
                    <a:cubicBezTo>
                      <a:pt x="585" y="7"/>
                      <a:pt x="639" y="24"/>
                      <a:pt x="689" y="50"/>
                    </a:cubicBezTo>
                    <a:cubicBezTo>
                      <a:pt x="789" y="102"/>
                      <a:pt x="868" y="192"/>
                      <a:pt x="914" y="294"/>
                    </a:cubicBezTo>
                    <a:cubicBezTo>
                      <a:pt x="915" y="296"/>
                      <a:pt x="915" y="298"/>
                      <a:pt x="914" y="299"/>
                    </a:cubicBezTo>
                    <a:cubicBezTo>
                      <a:pt x="915" y="303"/>
                      <a:pt x="917" y="306"/>
                      <a:pt x="918" y="309"/>
                    </a:cubicBezTo>
                    <a:cubicBezTo>
                      <a:pt x="964" y="429"/>
                      <a:pt x="960" y="564"/>
                      <a:pt x="916" y="68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5" name="Google Shape;1195;p48"/>
              <p:cNvSpPr/>
              <p:nvPr/>
            </p:nvSpPr>
            <p:spPr>
              <a:xfrm>
                <a:off x="2194" y="533"/>
                <a:ext cx="911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383" h="1021" extrusionOk="0">
                    <a:moveTo>
                      <a:pt x="374" y="2"/>
                    </a:moveTo>
                    <a:cubicBezTo>
                      <a:pt x="298" y="21"/>
                      <a:pt x="240" y="79"/>
                      <a:pt x="202" y="145"/>
                    </a:cubicBezTo>
                    <a:cubicBezTo>
                      <a:pt x="158" y="221"/>
                      <a:pt x="139" y="307"/>
                      <a:pt x="114" y="391"/>
                    </a:cubicBezTo>
                    <a:cubicBezTo>
                      <a:pt x="102" y="433"/>
                      <a:pt x="86" y="475"/>
                      <a:pt x="68" y="516"/>
                    </a:cubicBezTo>
                    <a:cubicBezTo>
                      <a:pt x="50" y="555"/>
                      <a:pt x="32" y="593"/>
                      <a:pt x="19" y="634"/>
                    </a:cubicBezTo>
                    <a:cubicBezTo>
                      <a:pt x="6" y="675"/>
                      <a:pt x="0" y="717"/>
                      <a:pt x="4" y="759"/>
                    </a:cubicBezTo>
                    <a:cubicBezTo>
                      <a:pt x="8" y="802"/>
                      <a:pt x="21" y="844"/>
                      <a:pt x="43" y="881"/>
                    </a:cubicBezTo>
                    <a:cubicBezTo>
                      <a:pt x="83" y="948"/>
                      <a:pt x="149" y="997"/>
                      <a:pt x="224" y="1015"/>
                    </a:cubicBezTo>
                    <a:cubicBezTo>
                      <a:pt x="233" y="1017"/>
                      <a:pt x="243" y="1019"/>
                      <a:pt x="252" y="1020"/>
                    </a:cubicBezTo>
                    <a:cubicBezTo>
                      <a:pt x="259" y="1021"/>
                      <a:pt x="260" y="1010"/>
                      <a:pt x="253" y="1009"/>
                    </a:cubicBezTo>
                    <a:cubicBezTo>
                      <a:pt x="179" y="999"/>
                      <a:pt x="110" y="957"/>
                      <a:pt x="66" y="897"/>
                    </a:cubicBezTo>
                    <a:cubicBezTo>
                      <a:pt x="16" y="828"/>
                      <a:pt x="2" y="739"/>
                      <a:pt x="23" y="657"/>
                    </a:cubicBezTo>
                    <a:cubicBezTo>
                      <a:pt x="34" y="617"/>
                      <a:pt x="51" y="579"/>
                      <a:pt x="68" y="542"/>
                    </a:cubicBezTo>
                    <a:cubicBezTo>
                      <a:pt x="85" y="503"/>
                      <a:pt x="102" y="465"/>
                      <a:pt x="115" y="425"/>
                    </a:cubicBezTo>
                    <a:cubicBezTo>
                      <a:pt x="142" y="343"/>
                      <a:pt x="158" y="258"/>
                      <a:pt x="196" y="180"/>
                    </a:cubicBezTo>
                    <a:cubicBezTo>
                      <a:pt x="228" y="113"/>
                      <a:pt x="278" y="50"/>
                      <a:pt x="349" y="21"/>
                    </a:cubicBezTo>
                    <a:cubicBezTo>
                      <a:pt x="358" y="18"/>
                      <a:pt x="367" y="15"/>
                      <a:pt x="376" y="13"/>
                    </a:cubicBezTo>
                    <a:cubicBezTo>
                      <a:pt x="383" y="11"/>
                      <a:pt x="381" y="0"/>
                      <a:pt x="374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6" name="Google Shape;1196;p48"/>
              <p:cNvSpPr/>
              <p:nvPr/>
            </p:nvSpPr>
            <p:spPr>
              <a:xfrm>
                <a:off x="3086" y="151"/>
                <a:ext cx="240" cy="344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5" extrusionOk="0">
                    <a:moveTo>
                      <a:pt x="89" y="4"/>
                    </a:moveTo>
                    <a:cubicBezTo>
                      <a:pt x="50" y="40"/>
                      <a:pt x="20" y="85"/>
                      <a:pt x="3" y="135"/>
                    </a:cubicBezTo>
                    <a:cubicBezTo>
                      <a:pt x="0" y="141"/>
                      <a:pt x="11" y="145"/>
                      <a:pt x="13" y="138"/>
                    </a:cubicBezTo>
                    <a:cubicBezTo>
                      <a:pt x="29" y="90"/>
                      <a:pt x="58" y="47"/>
                      <a:pt x="96" y="12"/>
                    </a:cubicBezTo>
                    <a:cubicBezTo>
                      <a:pt x="101" y="8"/>
                      <a:pt x="94" y="0"/>
                      <a:pt x="89" y="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7" name="Google Shape;1197;p48"/>
              <p:cNvSpPr/>
              <p:nvPr/>
            </p:nvSpPr>
            <p:spPr>
              <a:xfrm>
                <a:off x="3152" y="263"/>
                <a:ext cx="326" cy="237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00" extrusionOk="0">
                    <a:moveTo>
                      <a:pt x="126" y="3"/>
                    </a:moveTo>
                    <a:cubicBezTo>
                      <a:pt x="81" y="24"/>
                      <a:pt x="40" y="53"/>
                      <a:pt x="5" y="87"/>
                    </a:cubicBezTo>
                    <a:cubicBezTo>
                      <a:pt x="0" y="92"/>
                      <a:pt x="7" y="100"/>
                      <a:pt x="12" y="96"/>
                    </a:cubicBezTo>
                    <a:cubicBezTo>
                      <a:pt x="47" y="61"/>
                      <a:pt x="86" y="33"/>
                      <a:pt x="130" y="13"/>
                    </a:cubicBezTo>
                    <a:cubicBezTo>
                      <a:pt x="137" y="10"/>
                      <a:pt x="132" y="0"/>
                      <a:pt x="126" y="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8" name="Google Shape;1198;p48"/>
              <p:cNvSpPr/>
              <p:nvPr/>
            </p:nvSpPr>
            <p:spPr>
              <a:xfrm>
                <a:off x="3606" y="1904"/>
                <a:ext cx="1717" cy="1943"/>
              </a:xfrm>
              <a:custGeom>
                <a:avLst/>
                <a:gdLst/>
                <a:ahLst/>
                <a:cxnLst/>
                <a:rect l="l" t="t" r="r" b="b"/>
                <a:pathLst>
                  <a:path w="722" h="818" extrusionOk="0">
                    <a:moveTo>
                      <a:pt x="693" y="654"/>
                    </a:moveTo>
                    <a:cubicBezTo>
                      <a:pt x="680" y="686"/>
                      <a:pt x="657" y="710"/>
                      <a:pt x="628" y="729"/>
                    </a:cubicBezTo>
                    <a:cubicBezTo>
                      <a:pt x="596" y="749"/>
                      <a:pt x="560" y="764"/>
                      <a:pt x="524" y="777"/>
                    </a:cubicBezTo>
                    <a:cubicBezTo>
                      <a:pt x="451" y="803"/>
                      <a:pt x="372" y="818"/>
                      <a:pt x="295" y="815"/>
                    </a:cubicBezTo>
                    <a:cubicBezTo>
                      <a:pt x="260" y="813"/>
                      <a:pt x="225" y="806"/>
                      <a:pt x="196" y="788"/>
                    </a:cubicBezTo>
                    <a:cubicBezTo>
                      <a:pt x="169" y="772"/>
                      <a:pt x="148" y="746"/>
                      <a:pt x="140" y="716"/>
                    </a:cubicBezTo>
                    <a:cubicBezTo>
                      <a:pt x="138" y="707"/>
                      <a:pt x="139" y="694"/>
                      <a:pt x="133" y="687"/>
                    </a:cubicBezTo>
                    <a:cubicBezTo>
                      <a:pt x="128" y="682"/>
                      <a:pt x="119" y="680"/>
                      <a:pt x="112" y="677"/>
                    </a:cubicBezTo>
                    <a:cubicBezTo>
                      <a:pt x="98" y="672"/>
                      <a:pt x="84" y="663"/>
                      <a:pt x="73" y="652"/>
                    </a:cubicBezTo>
                    <a:cubicBezTo>
                      <a:pt x="46" y="628"/>
                      <a:pt x="36" y="596"/>
                      <a:pt x="33" y="561"/>
                    </a:cubicBezTo>
                    <a:cubicBezTo>
                      <a:pt x="27" y="495"/>
                      <a:pt x="22" y="429"/>
                      <a:pt x="17" y="363"/>
                    </a:cubicBezTo>
                    <a:cubicBezTo>
                      <a:pt x="15" y="354"/>
                      <a:pt x="13" y="345"/>
                      <a:pt x="11" y="336"/>
                    </a:cubicBezTo>
                    <a:cubicBezTo>
                      <a:pt x="0" y="275"/>
                      <a:pt x="3" y="207"/>
                      <a:pt x="42" y="156"/>
                    </a:cubicBezTo>
                    <a:cubicBezTo>
                      <a:pt x="51" y="143"/>
                      <a:pt x="61" y="133"/>
                      <a:pt x="73" y="123"/>
                    </a:cubicBezTo>
                    <a:cubicBezTo>
                      <a:pt x="86" y="106"/>
                      <a:pt x="103" y="93"/>
                      <a:pt x="122" y="81"/>
                    </a:cubicBezTo>
                    <a:cubicBezTo>
                      <a:pt x="154" y="62"/>
                      <a:pt x="219" y="15"/>
                      <a:pt x="257" y="10"/>
                    </a:cubicBezTo>
                    <a:cubicBezTo>
                      <a:pt x="324" y="0"/>
                      <a:pt x="377" y="44"/>
                      <a:pt x="428" y="85"/>
                    </a:cubicBezTo>
                    <a:cubicBezTo>
                      <a:pt x="484" y="128"/>
                      <a:pt x="516" y="200"/>
                      <a:pt x="559" y="255"/>
                    </a:cubicBezTo>
                    <a:cubicBezTo>
                      <a:pt x="604" y="314"/>
                      <a:pt x="643" y="377"/>
                      <a:pt x="673" y="445"/>
                    </a:cubicBezTo>
                    <a:cubicBezTo>
                      <a:pt x="702" y="509"/>
                      <a:pt x="722" y="585"/>
                      <a:pt x="693" y="65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9" name="Google Shape;1199;p48"/>
              <p:cNvSpPr/>
              <p:nvPr/>
            </p:nvSpPr>
            <p:spPr>
              <a:xfrm>
                <a:off x="3777" y="2364"/>
                <a:ext cx="145" cy="176"/>
              </a:xfrm>
              <a:custGeom>
                <a:avLst/>
                <a:gdLst/>
                <a:ahLst/>
                <a:cxnLst/>
                <a:rect l="l" t="t" r="r" b="b"/>
                <a:pathLst>
                  <a:path w="61" h="74" extrusionOk="0">
                    <a:moveTo>
                      <a:pt x="44" y="4"/>
                    </a:moveTo>
                    <a:cubicBezTo>
                      <a:pt x="32" y="0"/>
                      <a:pt x="21" y="6"/>
                      <a:pt x="16" y="17"/>
                    </a:cubicBezTo>
                    <a:cubicBezTo>
                      <a:pt x="12" y="26"/>
                      <a:pt x="9" y="34"/>
                      <a:pt x="5" y="43"/>
                    </a:cubicBezTo>
                    <a:cubicBezTo>
                      <a:pt x="0" y="53"/>
                      <a:pt x="7" y="67"/>
                      <a:pt x="18" y="70"/>
                    </a:cubicBezTo>
                    <a:cubicBezTo>
                      <a:pt x="29" y="74"/>
                      <a:pt x="40" y="69"/>
                      <a:pt x="45" y="58"/>
                    </a:cubicBezTo>
                    <a:cubicBezTo>
                      <a:pt x="49" y="49"/>
                      <a:pt x="53" y="40"/>
                      <a:pt x="56" y="31"/>
                    </a:cubicBezTo>
                    <a:cubicBezTo>
                      <a:pt x="61" y="21"/>
                      <a:pt x="54" y="7"/>
                      <a:pt x="44" y="4"/>
                    </a:cubicBezTo>
                    <a:close/>
                  </a:path>
                </a:pathLst>
              </a:custGeom>
              <a:solidFill>
                <a:srgbClr val="4BAE9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0" name="Google Shape;1200;p48"/>
              <p:cNvSpPr/>
              <p:nvPr/>
            </p:nvSpPr>
            <p:spPr>
              <a:xfrm>
                <a:off x="4100" y="2321"/>
                <a:ext cx="157" cy="157"/>
              </a:xfrm>
              <a:custGeom>
                <a:avLst/>
                <a:gdLst/>
                <a:ahLst/>
                <a:cxnLst/>
                <a:rect l="l" t="t" r="r" b="b"/>
                <a:pathLst>
                  <a:path w="66" h="66" extrusionOk="0">
                    <a:moveTo>
                      <a:pt x="58" y="28"/>
                    </a:moveTo>
                    <a:cubicBezTo>
                      <a:pt x="41" y="10"/>
                      <a:pt x="41" y="10"/>
                      <a:pt x="41" y="10"/>
                    </a:cubicBezTo>
                    <a:cubicBezTo>
                      <a:pt x="33" y="2"/>
                      <a:pt x="19" y="0"/>
                      <a:pt x="11" y="8"/>
                    </a:cubicBezTo>
                    <a:cubicBezTo>
                      <a:pt x="3" y="16"/>
                      <a:pt x="0" y="30"/>
                      <a:pt x="9" y="38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33" y="64"/>
                      <a:pt x="47" y="66"/>
                      <a:pt x="56" y="58"/>
                    </a:cubicBezTo>
                    <a:cubicBezTo>
                      <a:pt x="64" y="50"/>
                      <a:pt x="66" y="36"/>
                      <a:pt x="58" y="2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1" name="Google Shape;1201;p48"/>
              <p:cNvSpPr/>
              <p:nvPr/>
            </p:nvSpPr>
            <p:spPr>
              <a:xfrm>
                <a:off x="3996" y="2604"/>
                <a:ext cx="147" cy="164"/>
              </a:xfrm>
              <a:custGeom>
                <a:avLst/>
                <a:gdLst/>
                <a:ahLst/>
                <a:cxnLst/>
                <a:rect l="l" t="t" r="r" b="b"/>
                <a:pathLst>
                  <a:path w="62" h="69" extrusionOk="0">
                    <a:moveTo>
                      <a:pt x="55" y="32"/>
                    </a:moveTo>
                    <a:cubicBezTo>
                      <a:pt x="49" y="24"/>
                      <a:pt x="44" y="17"/>
                      <a:pt x="39" y="9"/>
                    </a:cubicBezTo>
                    <a:cubicBezTo>
                      <a:pt x="32" y="0"/>
                      <a:pt x="17" y="0"/>
                      <a:pt x="9" y="7"/>
                    </a:cubicBezTo>
                    <a:cubicBezTo>
                      <a:pt x="0" y="16"/>
                      <a:pt x="0" y="28"/>
                      <a:pt x="7" y="37"/>
                    </a:cubicBezTo>
                    <a:cubicBezTo>
                      <a:pt x="12" y="45"/>
                      <a:pt x="17" y="52"/>
                      <a:pt x="22" y="60"/>
                    </a:cubicBezTo>
                    <a:cubicBezTo>
                      <a:pt x="29" y="69"/>
                      <a:pt x="45" y="69"/>
                      <a:pt x="52" y="62"/>
                    </a:cubicBezTo>
                    <a:cubicBezTo>
                      <a:pt x="62" y="53"/>
                      <a:pt x="62" y="42"/>
                      <a:pt x="55" y="32"/>
                    </a:cubicBezTo>
                    <a:close/>
                  </a:path>
                </a:pathLst>
              </a:custGeom>
              <a:solidFill>
                <a:srgbClr val="4BAE9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2" name="Google Shape;1202;p48"/>
              <p:cNvSpPr/>
              <p:nvPr/>
            </p:nvSpPr>
            <p:spPr>
              <a:xfrm>
                <a:off x="3751" y="2849"/>
                <a:ext cx="133" cy="168"/>
              </a:xfrm>
              <a:custGeom>
                <a:avLst/>
                <a:gdLst/>
                <a:ahLst/>
                <a:cxnLst/>
                <a:rect l="l" t="t" r="r" b="b"/>
                <a:pathLst>
                  <a:path w="56" h="71" extrusionOk="0">
                    <a:moveTo>
                      <a:pt x="51" y="37"/>
                    </a:moveTo>
                    <a:cubicBezTo>
                      <a:pt x="49" y="30"/>
                      <a:pt x="46" y="23"/>
                      <a:pt x="43" y="15"/>
                    </a:cubicBezTo>
                    <a:cubicBezTo>
                      <a:pt x="38" y="5"/>
                      <a:pt x="24" y="0"/>
                      <a:pt x="14" y="6"/>
                    </a:cubicBezTo>
                    <a:cubicBezTo>
                      <a:pt x="3" y="11"/>
                      <a:pt x="0" y="23"/>
                      <a:pt x="4" y="34"/>
                    </a:cubicBezTo>
                    <a:cubicBezTo>
                      <a:pt x="7" y="41"/>
                      <a:pt x="10" y="48"/>
                      <a:pt x="13" y="56"/>
                    </a:cubicBezTo>
                    <a:cubicBezTo>
                      <a:pt x="17" y="66"/>
                      <a:pt x="32" y="71"/>
                      <a:pt x="42" y="65"/>
                    </a:cubicBezTo>
                    <a:cubicBezTo>
                      <a:pt x="52" y="60"/>
                      <a:pt x="56" y="48"/>
                      <a:pt x="51" y="37"/>
                    </a:cubicBezTo>
                    <a:close/>
                  </a:path>
                </a:pathLst>
              </a:custGeom>
              <a:solidFill>
                <a:srgbClr val="4BAE9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3" name="Google Shape;1203;p48"/>
              <p:cNvSpPr/>
              <p:nvPr/>
            </p:nvSpPr>
            <p:spPr>
              <a:xfrm>
                <a:off x="3844" y="3226"/>
                <a:ext cx="137" cy="178"/>
              </a:xfrm>
              <a:custGeom>
                <a:avLst/>
                <a:gdLst/>
                <a:ahLst/>
                <a:cxnLst/>
                <a:rect l="l" t="t" r="r" b="b"/>
                <a:pathLst>
                  <a:path w="58" h="75" extrusionOk="0">
                    <a:moveTo>
                      <a:pt x="53" y="41"/>
                    </a:moveTo>
                    <a:cubicBezTo>
                      <a:pt x="50" y="32"/>
                      <a:pt x="46" y="24"/>
                      <a:pt x="43" y="15"/>
                    </a:cubicBezTo>
                    <a:cubicBezTo>
                      <a:pt x="39" y="5"/>
                      <a:pt x="24" y="0"/>
                      <a:pt x="14" y="5"/>
                    </a:cubicBezTo>
                    <a:cubicBezTo>
                      <a:pt x="4" y="11"/>
                      <a:pt x="0" y="23"/>
                      <a:pt x="5" y="3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9" y="70"/>
                      <a:pt x="34" y="75"/>
                      <a:pt x="43" y="70"/>
                    </a:cubicBezTo>
                    <a:cubicBezTo>
                      <a:pt x="54" y="64"/>
                      <a:pt x="58" y="52"/>
                      <a:pt x="53" y="4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4" name="Google Shape;1204;p48"/>
              <p:cNvSpPr/>
              <p:nvPr/>
            </p:nvSpPr>
            <p:spPr>
              <a:xfrm>
                <a:off x="4105" y="3017"/>
                <a:ext cx="169" cy="193"/>
              </a:xfrm>
              <a:custGeom>
                <a:avLst/>
                <a:gdLst/>
                <a:ahLst/>
                <a:cxnLst/>
                <a:rect l="l" t="t" r="r" b="b"/>
                <a:pathLst>
                  <a:path w="71" h="81" extrusionOk="0">
                    <a:moveTo>
                      <a:pt x="64" y="47"/>
                    </a:moveTo>
                    <a:cubicBezTo>
                      <a:pt x="58" y="36"/>
                      <a:pt x="51" y="26"/>
                      <a:pt x="45" y="15"/>
                    </a:cubicBezTo>
                    <a:cubicBezTo>
                      <a:pt x="39" y="6"/>
                      <a:pt x="27" y="0"/>
                      <a:pt x="16" y="6"/>
                    </a:cubicBezTo>
                    <a:cubicBezTo>
                      <a:pt x="7" y="11"/>
                      <a:pt x="0" y="24"/>
                      <a:pt x="6" y="34"/>
                    </a:cubicBezTo>
                    <a:cubicBezTo>
                      <a:pt x="13" y="45"/>
                      <a:pt x="19" y="55"/>
                      <a:pt x="26" y="66"/>
                    </a:cubicBezTo>
                    <a:cubicBezTo>
                      <a:pt x="32" y="75"/>
                      <a:pt x="44" y="81"/>
                      <a:pt x="54" y="75"/>
                    </a:cubicBezTo>
                    <a:cubicBezTo>
                      <a:pt x="64" y="70"/>
                      <a:pt x="71" y="57"/>
                      <a:pt x="64" y="47"/>
                    </a:cubicBezTo>
                    <a:close/>
                  </a:path>
                </a:pathLst>
              </a:custGeom>
              <a:solidFill>
                <a:srgbClr val="4BAE9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5" name="Google Shape;1205;p48"/>
              <p:cNvSpPr/>
              <p:nvPr/>
            </p:nvSpPr>
            <p:spPr>
              <a:xfrm>
                <a:off x="4319" y="2766"/>
                <a:ext cx="195" cy="156"/>
              </a:xfrm>
              <a:custGeom>
                <a:avLst/>
                <a:gdLst/>
                <a:ahLst/>
                <a:cxnLst/>
                <a:rect l="l" t="t" r="r" b="b"/>
                <a:pathLst>
                  <a:path w="82" h="66" extrusionOk="0">
                    <a:moveTo>
                      <a:pt x="76" y="15"/>
                    </a:moveTo>
                    <a:cubicBezTo>
                      <a:pt x="70" y="5"/>
                      <a:pt x="58" y="0"/>
                      <a:pt x="47" y="5"/>
                    </a:cubicBezTo>
                    <a:cubicBezTo>
                      <a:pt x="37" y="11"/>
                      <a:pt x="26" y="16"/>
                      <a:pt x="16" y="22"/>
                    </a:cubicBezTo>
                    <a:cubicBezTo>
                      <a:pt x="6" y="27"/>
                      <a:pt x="0" y="40"/>
                      <a:pt x="6" y="50"/>
                    </a:cubicBezTo>
                    <a:cubicBezTo>
                      <a:pt x="11" y="60"/>
                      <a:pt x="24" y="66"/>
                      <a:pt x="35" y="60"/>
                    </a:cubicBezTo>
                    <a:cubicBezTo>
                      <a:pt x="45" y="55"/>
                      <a:pt x="56" y="49"/>
                      <a:pt x="66" y="44"/>
                    </a:cubicBezTo>
                    <a:cubicBezTo>
                      <a:pt x="76" y="39"/>
                      <a:pt x="82" y="25"/>
                      <a:pt x="76" y="15"/>
                    </a:cubicBezTo>
                    <a:close/>
                  </a:path>
                </a:pathLst>
              </a:custGeom>
              <a:solidFill>
                <a:srgbClr val="4BAE9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6" name="Google Shape;1206;p48"/>
              <p:cNvSpPr/>
              <p:nvPr/>
            </p:nvSpPr>
            <p:spPr>
              <a:xfrm>
                <a:off x="4411" y="2431"/>
                <a:ext cx="188" cy="111"/>
              </a:xfrm>
              <a:custGeom>
                <a:avLst/>
                <a:gdLst/>
                <a:ahLst/>
                <a:cxnLst/>
                <a:rect l="l" t="t" r="r" b="b"/>
                <a:pathLst>
                  <a:path w="79" h="47" extrusionOk="0">
                    <a:moveTo>
                      <a:pt x="59" y="3"/>
                    </a:moveTo>
                    <a:cubicBezTo>
                      <a:pt x="47" y="3"/>
                      <a:pt x="35" y="2"/>
                      <a:pt x="23" y="1"/>
                    </a:cubicBezTo>
                    <a:cubicBezTo>
                      <a:pt x="12" y="0"/>
                      <a:pt x="1" y="9"/>
                      <a:pt x="0" y="20"/>
                    </a:cubicBezTo>
                    <a:cubicBezTo>
                      <a:pt x="0" y="32"/>
                      <a:pt x="8" y="43"/>
                      <a:pt x="20" y="43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66" y="47"/>
                      <a:pt x="78" y="38"/>
                      <a:pt x="78" y="27"/>
                    </a:cubicBezTo>
                    <a:cubicBezTo>
                      <a:pt x="79" y="15"/>
                      <a:pt x="70" y="4"/>
                      <a:pt x="59" y="3"/>
                    </a:cubicBezTo>
                    <a:close/>
                  </a:path>
                </a:pathLst>
              </a:custGeom>
              <a:solidFill>
                <a:srgbClr val="4BAE9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7" name="Google Shape;1207;p48"/>
              <p:cNvSpPr/>
              <p:nvPr/>
            </p:nvSpPr>
            <p:spPr>
              <a:xfrm>
                <a:off x="4376" y="2067"/>
                <a:ext cx="199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84" h="49" extrusionOk="0">
                    <a:moveTo>
                      <a:pt x="64" y="5"/>
                    </a:moveTo>
                    <a:cubicBezTo>
                      <a:pt x="50" y="4"/>
                      <a:pt x="37" y="3"/>
                      <a:pt x="24" y="1"/>
                    </a:cubicBezTo>
                    <a:cubicBezTo>
                      <a:pt x="12" y="0"/>
                      <a:pt x="1" y="10"/>
                      <a:pt x="1" y="21"/>
                    </a:cubicBezTo>
                    <a:cubicBezTo>
                      <a:pt x="0" y="33"/>
                      <a:pt x="9" y="43"/>
                      <a:pt x="20" y="44"/>
                    </a:cubicBezTo>
                    <a:cubicBezTo>
                      <a:pt x="33" y="45"/>
                      <a:pt x="47" y="47"/>
                      <a:pt x="60" y="48"/>
                    </a:cubicBezTo>
                    <a:cubicBezTo>
                      <a:pt x="71" y="49"/>
                      <a:pt x="82" y="40"/>
                      <a:pt x="83" y="28"/>
                    </a:cubicBezTo>
                    <a:cubicBezTo>
                      <a:pt x="84" y="17"/>
                      <a:pt x="75" y="6"/>
                      <a:pt x="64" y="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8" name="Google Shape;1208;p48"/>
              <p:cNvSpPr/>
              <p:nvPr/>
            </p:nvSpPr>
            <p:spPr>
              <a:xfrm>
                <a:off x="4720" y="2535"/>
                <a:ext cx="126" cy="181"/>
              </a:xfrm>
              <a:custGeom>
                <a:avLst/>
                <a:gdLst/>
                <a:ahLst/>
                <a:cxnLst/>
                <a:rect l="l" t="t" r="r" b="b"/>
                <a:pathLst>
                  <a:path w="53" h="76" extrusionOk="0">
                    <a:moveTo>
                      <a:pt x="44" y="20"/>
                    </a:moveTo>
                    <a:cubicBezTo>
                      <a:pt x="42" y="9"/>
                      <a:pt x="31" y="0"/>
                      <a:pt x="19" y="3"/>
                    </a:cubicBezTo>
                    <a:cubicBezTo>
                      <a:pt x="8" y="5"/>
                      <a:pt x="0" y="16"/>
                      <a:pt x="2" y="2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11" y="68"/>
                      <a:pt x="22" y="76"/>
                      <a:pt x="34" y="74"/>
                    </a:cubicBezTo>
                    <a:cubicBezTo>
                      <a:pt x="45" y="71"/>
                      <a:pt x="53" y="60"/>
                      <a:pt x="51" y="49"/>
                    </a:cubicBezTo>
                    <a:lnTo>
                      <a:pt x="44" y="2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9" name="Google Shape;1209;p48"/>
              <p:cNvSpPr/>
              <p:nvPr/>
            </p:nvSpPr>
            <p:spPr>
              <a:xfrm>
                <a:off x="4649" y="2853"/>
                <a:ext cx="140" cy="198"/>
              </a:xfrm>
              <a:custGeom>
                <a:avLst/>
                <a:gdLst/>
                <a:ahLst/>
                <a:cxnLst/>
                <a:rect l="l" t="t" r="r" b="b"/>
                <a:pathLst>
                  <a:path w="59" h="83" extrusionOk="0">
                    <a:moveTo>
                      <a:pt x="45" y="19"/>
                    </a:moveTo>
                    <a:cubicBezTo>
                      <a:pt x="42" y="8"/>
                      <a:pt x="32" y="0"/>
                      <a:pt x="20" y="2"/>
                    </a:cubicBezTo>
                    <a:cubicBezTo>
                      <a:pt x="10" y="4"/>
                      <a:pt x="0" y="16"/>
                      <a:pt x="3" y="27"/>
                    </a:cubicBezTo>
                    <a:cubicBezTo>
                      <a:pt x="7" y="39"/>
                      <a:pt x="10" y="51"/>
                      <a:pt x="14" y="63"/>
                    </a:cubicBezTo>
                    <a:cubicBezTo>
                      <a:pt x="17" y="74"/>
                      <a:pt x="26" y="83"/>
                      <a:pt x="39" y="80"/>
                    </a:cubicBezTo>
                    <a:cubicBezTo>
                      <a:pt x="49" y="78"/>
                      <a:pt x="59" y="66"/>
                      <a:pt x="56" y="55"/>
                    </a:cubicBezTo>
                    <a:cubicBezTo>
                      <a:pt x="52" y="43"/>
                      <a:pt x="49" y="31"/>
                      <a:pt x="45" y="1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0" name="Google Shape;1210;p48"/>
              <p:cNvSpPr/>
              <p:nvPr/>
            </p:nvSpPr>
            <p:spPr>
              <a:xfrm>
                <a:off x="4454" y="3162"/>
                <a:ext cx="152" cy="174"/>
              </a:xfrm>
              <a:custGeom>
                <a:avLst/>
                <a:gdLst/>
                <a:ahLst/>
                <a:cxnLst/>
                <a:rect l="l" t="t" r="r" b="b"/>
                <a:pathLst>
                  <a:path w="64" h="73" extrusionOk="0">
                    <a:moveTo>
                      <a:pt x="57" y="35"/>
                    </a:moveTo>
                    <a:cubicBezTo>
                      <a:pt x="51" y="27"/>
                      <a:pt x="45" y="18"/>
                      <a:pt x="39" y="10"/>
                    </a:cubicBezTo>
                    <a:cubicBezTo>
                      <a:pt x="33" y="1"/>
                      <a:pt x="17" y="0"/>
                      <a:pt x="9" y="8"/>
                    </a:cubicBezTo>
                    <a:cubicBezTo>
                      <a:pt x="0" y="16"/>
                      <a:pt x="0" y="28"/>
                      <a:pt x="7" y="38"/>
                    </a:cubicBezTo>
                    <a:cubicBezTo>
                      <a:pt x="13" y="46"/>
                      <a:pt x="19" y="55"/>
                      <a:pt x="25" y="63"/>
                    </a:cubicBezTo>
                    <a:cubicBezTo>
                      <a:pt x="31" y="72"/>
                      <a:pt x="47" y="73"/>
                      <a:pt x="55" y="65"/>
                    </a:cubicBezTo>
                    <a:cubicBezTo>
                      <a:pt x="64" y="57"/>
                      <a:pt x="64" y="45"/>
                      <a:pt x="57" y="3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1" name="Google Shape;1211;p48"/>
              <p:cNvSpPr/>
              <p:nvPr/>
            </p:nvSpPr>
            <p:spPr>
              <a:xfrm>
                <a:off x="4124" y="3502"/>
                <a:ext cx="164" cy="166"/>
              </a:xfrm>
              <a:custGeom>
                <a:avLst/>
                <a:gdLst/>
                <a:ahLst/>
                <a:cxnLst/>
                <a:rect l="l" t="t" r="r" b="b"/>
                <a:pathLst>
                  <a:path w="69" h="70" extrusionOk="0">
                    <a:moveTo>
                      <a:pt x="61" y="32"/>
                    </a:moveTo>
                    <a:cubicBezTo>
                      <a:pt x="54" y="25"/>
                      <a:pt x="48" y="18"/>
                      <a:pt x="41" y="10"/>
                    </a:cubicBezTo>
                    <a:cubicBezTo>
                      <a:pt x="33" y="2"/>
                      <a:pt x="19" y="0"/>
                      <a:pt x="11" y="8"/>
                    </a:cubicBezTo>
                    <a:cubicBezTo>
                      <a:pt x="3" y="16"/>
                      <a:pt x="0" y="30"/>
                      <a:pt x="9" y="38"/>
                    </a:cubicBezTo>
                    <a:cubicBezTo>
                      <a:pt x="15" y="46"/>
                      <a:pt x="22" y="53"/>
                      <a:pt x="29" y="60"/>
                    </a:cubicBezTo>
                    <a:cubicBezTo>
                      <a:pt x="37" y="68"/>
                      <a:pt x="50" y="70"/>
                      <a:pt x="59" y="62"/>
                    </a:cubicBezTo>
                    <a:cubicBezTo>
                      <a:pt x="67" y="54"/>
                      <a:pt x="69" y="41"/>
                      <a:pt x="61" y="3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2" name="Google Shape;1212;p48"/>
              <p:cNvSpPr/>
              <p:nvPr/>
            </p:nvSpPr>
            <p:spPr>
              <a:xfrm>
                <a:off x="4416" y="3571"/>
                <a:ext cx="174" cy="111"/>
              </a:xfrm>
              <a:custGeom>
                <a:avLst/>
                <a:gdLst/>
                <a:ahLst/>
                <a:cxnLst/>
                <a:rect l="l" t="t" r="r" b="b"/>
                <a:pathLst>
                  <a:path w="73" h="47" extrusionOk="0">
                    <a:moveTo>
                      <a:pt x="53" y="4"/>
                    </a:moveTo>
                    <a:cubicBezTo>
                      <a:pt x="44" y="3"/>
                      <a:pt x="34" y="2"/>
                      <a:pt x="24" y="1"/>
                    </a:cubicBezTo>
                    <a:cubicBezTo>
                      <a:pt x="13" y="0"/>
                      <a:pt x="1" y="9"/>
                      <a:pt x="1" y="21"/>
                    </a:cubicBezTo>
                    <a:cubicBezTo>
                      <a:pt x="0" y="32"/>
                      <a:pt x="8" y="43"/>
                      <a:pt x="20" y="44"/>
                    </a:cubicBezTo>
                    <a:cubicBezTo>
                      <a:pt x="30" y="44"/>
                      <a:pt x="40" y="45"/>
                      <a:pt x="50" y="46"/>
                    </a:cubicBezTo>
                    <a:cubicBezTo>
                      <a:pt x="61" y="47"/>
                      <a:pt x="72" y="38"/>
                      <a:pt x="73" y="27"/>
                    </a:cubicBezTo>
                    <a:cubicBezTo>
                      <a:pt x="73" y="15"/>
                      <a:pt x="65" y="5"/>
                      <a:pt x="53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3" name="Google Shape;1213;p48"/>
              <p:cNvSpPr/>
              <p:nvPr/>
            </p:nvSpPr>
            <p:spPr>
              <a:xfrm>
                <a:off x="4694" y="3393"/>
                <a:ext cx="178" cy="166"/>
              </a:xfrm>
              <a:custGeom>
                <a:avLst/>
                <a:gdLst/>
                <a:ahLst/>
                <a:cxnLst/>
                <a:rect l="l" t="t" r="r" b="b"/>
                <a:pathLst>
                  <a:path w="75" h="70" extrusionOk="0">
                    <a:moveTo>
                      <a:pt x="68" y="10"/>
                    </a:moveTo>
                    <a:cubicBezTo>
                      <a:pt x="59" y="1"/>
                      <a:pt x="47" y="0"/>
                      <a:pt x="37" y="7"/>
                    </a:cubicBezTo>
                    <a:cubicBezTo>
                      <a:pt x="28" y="15"/>
                      <a:pt x="19" y="22"/>
                      <a:pt x="9" y="30"/>
                    </a:cubicBezTo>
                    <a:cubicBezTo>
                      <a:pt x="1" y="37"/>
                      <a:pt x="0" y="52"/>
                      <a:pt x="7" y="60"/>
                    </a:cubicBezTo>
                    <a:cubicBezTo>
                      <a:pt x="15" y="69"/>
                      <a:pt x="28" y="70"/>
                      <a:pt x="37" y="62"/>
                    </a:cubicBezTo>
                    <a:cubicBezTo>
                      <a:pt x="47" y="55"/>
                      <a:pt x="56" y="47"/>
                      <a:pt x="65" y="40"/>
                    </a:cubicBezTo>
                    <a:cubicBezTo>
                      <a:pt x="74" y="33"/>
                      <a:pt x="75" y="18"/>
                      <a:pt x="68" y="1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4" name="Google Shape;1214;p48"/>
              <p:cNvSpPr/>
              <p:nvPr/>
            </p:nvSpPr>
            <p:spPr>
              <a:xfrm>
                <a:off x="4853" y="3172"/>
                <a:ext cx="179" cy="137"/>
              </a:xfrm>
              <a:custGeom>
                <a:avLst/>
                <a:gdLst/>
                <a:ahLst/>
                <a:cxnLst/>
                <a:rect l="l" t="t" r="r" b="b"/>
                <a:pathLst>
                  <a:path w="75" h="58" extrusionOk="0">
                    <a:moveTo>
                      <a:pt x="58" y="15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26" y="0"/>
                      <a:pt x="19" y="1"/>
                      <a:pt x="14" y="3"/>
                    </a:cubicBezTo>
                    <a:cubicBezTo>
                      <a:pt x="10" y="5"/>
                      <a:pt x="5" y="10"/>
                      <a:pt x="4" y="15"/>
                    </a:cubicBezTo>
                    <a:cubicBezTo>
                      <a:pt x="0" y="27"/>
                      <a:pt x="6" y="37"/>
                      <a:pt x="17" y="42"/>
                    </a:cubicBezTo>
                    <a:cubicBezTo>
                      <a:pt x="26" y="47"/>
                      <a:pt x="35" y="51"/>
                      <a:pt x="44" y="56"/>
                    </a:cubicBezTo>
                    <a:cubicBezTo>
                      <a:pt x="48" y="58"/>
                      <a:pt x="56" y="57"/>
                      <a:pt x="60" y="55"/>
                    </a:cubicBezTo>
                    <a:cubicBezTo>
                      <a:pt x="65" y="52"/>
                      <a:pt x="69" y="48"/>
                      <a:pt x="71" y="43"/>
                    </a:cubicBezTo>
                    <a:cubicBezTo>
                      <a:pt x="75" y="30"/>
                      <a:pt x="69" y="21"/>
                      <a:pt x="58" y="1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5" name="Google Shape;1215;p48"/>
              <p:cNvSpPr/>
              <p:nvPr/>
            </p:nvSpPr>
            <p:spPr>
              <a:xfrm>
                <a:off x="4994" y="2944"/>
                <a:ext cx="178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75" h="67" extrusionOk="0">
                    <a:moveTo>
                      <a:pt x="59" y="23"/>
                    </a:moveTo>
                    <a:cubicBezTo>
                      <a:pt x="58" y="22"/>
                      <a:pt x="57" y="22"/>
                      <a:pt x="56" y="21"/>
                    </a:cubicBezTo>
                    <a:cubicBezTo>
                      <a:pt x="54" y="20"/>
                      <a:pt x="52" y="19"/>
                      <a:pt x="50" y="17"/>
                    </a:cubicBezTo>
                    <a:cubicBezTo>
                      <a:pt x="49" y="17"/>
                      <a:pt x="48" y="16"/>
                      <a:pt x="48" y="16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47" y="15"/>
                      <a:pt x="46" y="14"/>
                      <a:pt x="46" y="13"/>
                    </a:cubicBezTo>
                    <a:cubicBezTo>
                      <a:pt x="45" y="12"/>
                      <a:pt x="42" y="8"/>
                      <a:pt x="45" y="13"/>
                    </a:cubicBezTo>
                    <a:cubicBezTo>
                      <a:pt x="42" y="8"/>
                      <a:pt x="39" y="4"/>
                      <a:pt x="33" y="2"/>
                    </a:cubicBezTo>
                    <a:cubicBezTo>
                      <a:pt x="28" y="0"/>
                      <a:pt x="21" y="0"/>
                      <a:pt x="17" y="3"/>
                    </a:cubicBezTo>
                    <a:cubicBezTo>
                      <a:pt x="7" y="8"/>
                      <a:pt x="0" y="21"/>
                      <a:pt x="7" y="32"/>
                    </a:cubicBezTo>
                    <a:cubicBezTo>
                      <a:pt x="16" y="46"/>
                      <a:pt x="28" y="57"/>
                      <a:pt x="44" y="63"/>
                    </a:cubicBezTo>
                    <a:cubicBezTo>
                      <a:pt x="55" y="67"/>
                      <a:pt x="68" y="61"/>
                      <a:pt x="72" y="50"/>
                    </a:cubicBezTo>
                    <a:cubicBezTo>
                      <a:pt x="75" y="39"/>
                      <a:pt x="70" y="27"/>
                      <a:pt x="59" y="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6" name="Google Shape;1216;p48"/>
              <p:cNvSpPr/>
              <p:nvPr/>
            </p:nvSpPr>
            <p:spPr>
              <a:xfrm>
                <a:off x="5077" y="3295"/>
                <a:ext cx="145" cy="1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82" extrusionOk="0">
                    <a:moveTo>
                      <a:pt x="44" y="3"/>
                    </a:moveTo>
                    <a:cubicBezTo>
                      <a:pt x="33" y="0"/>
                      <a:pt x="21" y="5"/>
                      <a:pt x="17" y="16"/>
                    </a:cubicBezTo>
                    <a:cubicBezTo>
                      <a:pt x="13" y="28"/>
                      <a:pt x="8" y="39"/>
                      <a:pt x="4" y="51"/>
                    </a:cubicBezTo>
                    <a:cubicBezTo>
                      <a:pt x="0" y="61"/>
                      <a:pt x="6" y="75"/>
                      <a:pt x="17" y="78"/>
                    </a:cubicBezTo>
                    <a:cubicBezTo>
                      <a:pt x="28" y="82"/>
                      <a:pt x="40" y="76"/>
                      <a:pt x="44" y="65"/>
                    </a:cubicBezTo>
                    <a:cubicBezTo>
                      <a:pt x="49" y="54"/>
                      <a:pt x="53" y="42"/>
                      <a:pt x="57" y="31"/>
                    </a:cubicBezTo>
                    <a:cubicBezTo>
                      <a:pt x="61" y="20"/>
                      <a:pt x="55" y="7"/>
                      <a:pt x="44" y="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7" name="Google Shape;1217;p48"/>
              <p:cNvSpPr/>
              <p:nvPr/>
            </p:nvSpPr>
            <p:spPr>
              <a:xfrm>
                <a:off x="4145" y="3317"/>
                <a:ext cx="188" cy="125"/>
              </a:xfrm>
              <a:custGeom>
                <a:avLst/>
                <a:gdLst/>
                <a:ahLst/>
                <a:cxnLst/>
                <a:rect l="l" t="t" r="r" b="b"/>
                <a:pathLst>
                  <a:path w="79" h="53" extrusionOk="0">
                    <a:moveTo>
                      <a:pt x="51" y="2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9" y="10"/>
                      <a:pt x="0" y="22"/>
                      <a:pt x="3" y="33"/>
                    </a:cubicBezTo>
                    <a:cubicBezTo>
                      <a:pt x="6" y="45"/>
                      <a:pt x="16" y="53"/>
                      <a:pt x="28" y="50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70" y="42"/>
                      <a:pt x="79" y="31"/>
                      <a:pt x="76" y="20"/>
                    </a:cubicBezTo>
                    <a:cubicBezTo>
                      <a:pt x="74" y="8"/>
                      <a:pt x="63" y="0"/>
                      <a:pt x="51" y="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8" name="Google Shape;1218;p48"/>
              <p:cNvSpPr/>
              <p:nvPr/>
            </p:nvSpPr>
            <p:spPr>
              <a:xfrm>
                <a:off x="3810" y="1961"/>
                <a:ext cx="338" cy="308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30" extrusionOk="0">
                    <a:moveTo>
                      <a:pt x="0" y="62"/>
                    </a:moveTo>
                    <a:cubicBezTo>
                      <a:pt x="11" y="102"/>
                      <a:pt x="11" y="102"/>
                      <a:pt x="11" y="102"/>
                    </a:cubicBezTo>
                    <a:cubicBezTo>
                      <a:pt x="11" y="102"/>
                      <a:pt x="120" y="130"/>
                      <a:pt x="142" y="24"/>
                    </a:cubicBezTo>
                    <a:cubicBezTo>
                      <a:pt x="114" y="0"/>
                      <a:pt x="114" y="0"/>
                      <a:pt x="114" y="0"/>
                    </a:cubicBez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F1896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9" name="Google Shape;1219;p48"/>
              <p:cNvSpPr/>
              <p:nvPr/>
            </p:nvSpPr>
            <p:spPr>
              <a:xfrm>
                <a:off x="2384" y="434"/>
                <a:ext cx="2104" cy="1905"/>
              </a:xfrm>
              <a:custGeom>
                <a:avLst/>
                <a:gdLst/>
                <a:ahLst/>
                <a:cxnLst/>
                <a:rect l="l" t="t" r="r" b="b"/>
                <a:pathLst>
                  <a:path w="885" h="802" extrusionOk="0">
                    <a:moveTo>
                      <a:pt x="874" y="452"/>
                    </a:moveTo>
                    <a:cubicBezTo>
                      <a:pt x="873" y="456"/>
                      <a:pt x="872" y="460"/>
                      <a:pt x="871" y="464"/>
                    </a:cubicBezTo>
                    <a:cubicBezTo>
                      <a:pt x="841" y="555"/>
                      <a:pt x="751" y="629"/>
                      <a:pt x="636" y="688"/>
                    </a:cubicBezTo>
                    <a:cubicBezTo>
                      <a:pt x="466" y="776"/>
                      <a:pt x="302" y="802"/>
                      <a:pt x="202" y="663"/>
                    </a:cubicBezTo>
                    <a:cubicBezTo>
                      <a:pt x="149" y="689"/>
                      <a:pt x="84" y="674"/>
                      <a:pt x="45" y="625"/>
                    </a:cubicBezTo>
                    <a:cubicBezTo>
                      <a:pt x="0" y="569"/>
                      <a:pt x="7" y="488"/>
                      <a:pt x="61" y="445"/>
                    </a:cubicBezTo>
                    <a:cubicBezTo>
                      <a:pt x="81" y="429"/>
                      <a:pt x="104" y="420"/>
                      <a:pt x="128" y="418"/>
                    </a:cubicBezTo>
                    <a:cubicBezTo>
                      <a:pt x="126" y="274"/>
                      <a:pt x="189" y="128"/>
                      <a:pt x="314" y="64"/>
                    </a:cubicBezTo>
                    <a:cubicBezTo>
                      <a:pt x="438" y="0"/>
                      <a:pt x="592" y="32"/>
                      <a:pt x="709" y="117"/>
                    </a:cubicBezTo>
                    <a:cubicBezTo>
                      <a:pt x="709" y="117"/>
                      <a:pt x="828" y="201"/>
                      <a:pt x="868" y="320"/>
                    </a:cubicBezTo>
                    <a:cubicBezTo>
                      <a:pt x="868" y="320"/>
                      <a:pt x="868" y="320"/>
                      <a:pt x="867" y="320"/>
                    </a:cubicBezTo>
                    <a:cubicBezTo>
                      <a:pt x="883" y="368"/>
                      <a:pt x="885" y="411"/>
                      <a:pt x="874" y="452"/>
                    </a:cubicBezTo>
                    <a:close/>
                  </a:path>
                </a:pathLst>
              </a:custGeom>
              <a:solidFill>
                <a:srgbClr val="F7B19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0" name="Google Shape;1220;p48"/>
              <p:cNvSpPr/>
              <p:nvPr/>
            </p:nvSpPr>
            <p:spPr>
              <a:xfrm>
                <a:off x="2746" y="1794"/>
                <a:ext cx="520" cy="459"/>
              </a:xfrm>
              <a:custGeom>
                <a:avLst/>
                <a:gdLst/>
                <a:ahLst/>
                <a:cxnLst/>
                <a:rect l="l" t="t" r="r" b="b"/>
                <a:pathLst>
                  <a:path w="219" h="193" extrusionOk="0">
                    <a:moveTo>
                      <a:pt x="214" y="184"/>
                    </a:moveTo>
                    <a:cubicBezTo>
                      <a:pt x="141" y="173"/>
                      <a:pt x="75" y="130"/>
                      <a:pt x="36" y="67"/>
                    </a:cubicBezTo>
                    <a:cubicBezTo>
                      <a:pt x="25" y="47"/>
                      <a:pt x="16" y="27"/>
                      <a:pt x="10" y="5"/>
                    </a:cubicBezTo>
                    <a:cubicBezTo>
                      <a:pt x="8" y="0"/>
                      <a:pt x="0" y="2"/>
                      <a:pt x="1" y="7"/>
                    </a:cubicBezTo>
                    <a:cubicBezTo>
                      <a:pt x="23" y="83"/>
                      <a:pt x="80" y="146"/>
                      <a:pt x="153" y="176"/>
                    </a:cubicBezTo>
                    <a:cubicBezTo>
                      <a:pt x="172" y="184"/>
                      <a:pt x="193" y="189"/>
                      <a:pt x="213" y="192"/>
                    </a:cubicBezTo>
                    <a:cubicBezTo>
                      <a:pt x="218" y="193"/>
                      <a:pt x="219" y="185"/>
                      <a:pt x="214" y="1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1" name="Google Shape;1221;p48"/>
              <p:cNvSpPr/>
              <p:nvPr/>
            </p:nvSpPr>
            <p:spPr>
              <a:xfrm>
                <a:off x="2446" y="1649"/>
                <a:ext cx="283" cy="338"/>
              </a:xfrm>
              <a:custGeom>
                <a:avLst/>
                <a:gdLst/>
                <a:ahLst/>
                <a:cxnLst/>
                <a:rect l="l" t="t" r="r" b="b"/>
                <a:pathLst>
                  <a:path w="119" h="142" extrusionOk="0">
                    <a:moveTo>
                      <a:pt x="74" y="30"/>
                    </a:moveTo>
                    <a:cubicBezTo>
                      <a:pt x="62" y="16"/>
                      <a:pt x="46" y="0"/>
                      <a:pt x="26" y="1"/>
                    </a:cubicBezTo>
                    <a:cubicBezTo>
                      <a:pt x="17" y="2"/>
                      <a:pt x="8" y="6"/>
                      <a:pt x="4" y="15"/>
                    </a:cubicBezTo>
                    <a:cubicBezTo>
                      <a:pt x="0" y="23"/>
                      <a:pt x="0" y="32"/>
                      <a:pt x="7" y="39"/>
                    </a:cubicBezTo>
                    <a:cubicBezTo>
                      <a:pt x="10" y="43"/>
                      <a:pt x="17" y="37"/>
                      <a:pt x="13" y="33"/>
                    </a:cubicBezTo>
                    <a:cubicBezTo>
                      <a:pt x="8" y="29"/>
                      <a:pt x="9" y="21"/>
                      <a:pt x="12" y="16"/>
                    </a:cubicBezTo>
                    <a:cubicBezTo>
                      <a:pt x="17" y="10"/>
                      <a:pt x="25" y="9"/>
                      <a:pt x="31" y="10"/>
                    </a:cubicBezTo>
                    <a:cubicBezTo>
                      <a:pt x="46" y="11"/>
                      <a:pt x="58" y="25"/>
                      <a:pt x="68" y="35"/>
                    </a:cubicBezTo>
                    <a:cubicBezTo>
                      <a:pt x="79" y="47"/>
                      <a:pt x="89" y="61"/>
                      <a:pt x="96" y="76"/>
                    </a:cubicBezTo>
                    <a:cubicBezTo>
                      <a:pt x="102" y="88"/>
                      <a:pt x="111" y="108"/>
                      <a:pt x="102" y="121"/>
                    </a:cubicBezTo>
                    <a:cubicBezTo>
                      <a:pt x="98" y="128"/>
                      <a:pt x="89" y="128"/>
                      <a:pt x="82" y="124"/>
                    </a:cubicBezTo>
                    <a:cubicBezTo>
                      <a:pt x="74" y="120"/>
                      <a:pt x="70" y="110"/>
                      <a:pt x="66" y="102"/>
                    </a:cubicBezTo>
                    <a:cubicBezTo>
                      <a:pt x="64" y="97"/>
                      <a:pt x="57" y="101"/>
                      <a:pt x="59" y="106"/>
                    </a:cubicBezTo>
                    <a:cubicBezTo>
                      <a:pt x="66" y="121"/>
                      <a:pt x="79" y="142"/>
                      <a:pt x="99" y="134"/>
                    </a:cubicBezTo>
                    <a:cubicBezTo>
                      <a:pt x="119" y="126"/>
                      <a:pt x="114" y="101"/>
                      <a:pt x="109" y="85"/>
                    </a:cubicBezTo>
                    <a:cubicBezTo>
                      <a:pt x="102" y="65"/>
                      <a:pt x="89" y="46"/>
                      <a:pt x="74" y="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2" name="Google Shape;1222;p48"/>
              <p:cNvSpPr/>
              <p:nvPr/>
            </p:nvSpPr>
            <p:spPr>
              <a:xfrm>
                <a:off x="3033" y="1557"/>
                <a:ext cx="357" cy="356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133" y="45"/>
                    </a:moveTo>
                    <a:cubicBezTo>
                      <a:pt x="150" y="77"/>
                      <a:pt x="137" y="116"/>
                      <a:pt x="105" y="133"/>
                    </a:cubicBezTo>
                    <a:cubicBezTo>
                      <a:pt x="73" y="150"/>
                      <a:pt x="33" y="137"/>
                      <a:pt x="17" y="105"/>
                    </a:cubicBezTo>
                    <a:cubicBezTo>
                      <a:pt x="0" y="73"/>
                      <a:pt x="13" y="33"/>
                      <a:pt x="45" y="16"/>
                    </a:cubicBezTo>
                    <a:cubicBezTo>
                      <a:pt x="77" y="0"/>
                      <a:pt x="117" y="13"/>
                      <a:pt x="133" y="45"/>
                    </a:cubicBezTo>
                    <a:close/>
                  </a:path>
                </a:pathLst>
              </a:custGeom>
              <a:solidFill>
                <a:srgbClr val="F1896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3" name="Google Shape;1223;p48"/>
              <p:cNvSpPr/>
              <p:nvPr/>
            </p:nvSpPr>
            <p:spPr>
              <a:xfrm>
                <a:off x="4022" y="1046"/>
                <a:ext cx="356" cy="356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133" y="45"/>
                    </a:moveTo>
                    <a:cubicBezTo>
                      <a:pt x="150" y="77"/>
                      <a:pt x="137" y="117"/>
                      <a:pt x="105" y="134"/>
                    </a:cubicBezTo>
                    <a:cubicBezTo>
                      <a:pt x="73" y="150"/>
                      <a:pt x="33" y="138"/>
                      <a:pt x="17" y="105"/>
                    </a:cubicBezTo>
                    <a:cubicBezTo>
                      <a:pt x="0" y="73"/>
                      <a:pt x="13" y="34"/>
                      <a:pt x="45" y="17"/>
                    </a:cubicBezTo>
                    <a:cubicBezTo>
                      <a:pt x="77" y="0"/>
                      <a:pt x="116" y="13"/>
                      <a:pt x="133" y="45"/>
                    </a:cubicBezTo>
                    <a:close/>
                  </a:path>
                </a:pathLst>
              </a:custGeom>
              <a:solidFill>
                <a:srgbClr val="F1896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4" name="Google Shape;1224;p48"/>
              <p:cNvSpPr/>
              <p:nvPr/>
            </p:nvSpPr>
            <p:spPr>
              <a:xfrm>
                <a:off x="3216" y="1336"/>
                <a:ext cx="205" cy="228"/>
              </a:xfrm>
              <a:custGeom>
                <a:avLst/>
                <a:gdLst/>
                <a:ahLst/>
                <a:cxnLst/>
                <a:rect l="l" t="t" r="r" b="b"/>
                <a:pathLst>
                  <a:path w="86" h="96" extrusionOk="0">
                    <a:moveTo>
                      <a:pt x="75" y="32"/>
                    </a:moveTo>
                    <a:cubicBezTo>
                      <a:pt x="86" y="53"/>
                      <a:pt x="81" y="78"/>
                      <a:pt x="63" y="87"/>
                    </a:cubicBezTo>
                    <a:cubicBezTo>
                      <a:pt x="46" y="96"/>
                      <a:pt x="22" y="86"/>
                      <a:pt x="11" y="64"/>
                    </a:cubicBezTo>
                    <a:cubicBezTo>
                      <a:pt x="0" y="43"/>
                      <a:pt x="5" y="18"/>
                      <a:pt x="23" y="9"/>
                    </a:cubicBezTo>
                    <a:cubicBezTo>
                      <a:pt x="40" y="0"/>
                      <a:pt x="64" y="10"/>
                      <a:pt x="75" y="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5" name="Google Shape;1225;p48"/>
              <p:cNvSpPr/>
              <p:nvPr/>
            </p:nvSpPr>
            <p:spPr>
              <a:xfrm>
                <a:off x="3789" y="1039"/>
                <a:ext cx="204" cy="230"/>
              </a:xfrm>
              <a:custGeom>
                <a:avLst/>
                <a:gdLst/>
                <a:ahLst/>
                <a:cxnLst/>
                <a:rect l="l" t="t" r="r" b="b"/>
                <a:pathLst>
                  <a:path w="86" h="97" extrusionOk="0">
                    <a:moveTo>
                      <a:pt x="75" y="32"/>
                    </a:moveTo>
                    <a:cubicBezTo>
                      <a:pt x="86" y="54"/>
                      <a:pt x="81" y="79"/>
                      <a:pt x="64" y="88"/>
                    </a:cubicBezTo>
                    <a:cubicBezTo>
                      <a:pt x="46" y="97"/>
                      <a:pt x="23" y="86"/>
                      <a:pt x="12" y="65"/>
                    </a:cubicBezTo>
                    <a:cubicBezTo>
                      <a:pt x="0" y="43"/>
                      <a:pt x="6" y="18"/>
                      <a:pt x="23" y="9"/>
                    </a:cubicBezTo>
                    <a:cubicBezTo>
                      <a:pt x="41" y="0"/>
                      <a:pt x="64" y="10"/>
                      <a:pt x="75" y="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6" name="Google Shape;1226;p48"/>
              <p:cNvSpPr/>
              <p:nvPr/>
            </p:nvSpPr>
            <p:spPr>
              <a:xfrm>
                <a:off x="3627" y="1281"/>
                <a:ext cx="352" cy="233"/>
              </a:xfrm>
              <a:custGeom>
                <a:avLst/>
                <a:gdLst/>
                <a:ahLst/>
                <a:cxnLst/>
                <a:rect l="l" t="t" r="r" b="b"/>
                <a:pathLst>
                  <a:path w="148" h="98" extrusionOk="0">
                    <a:moveTo>
                      <a:pt x="128" y="72"/>
                    </a:moveTo>
                    <a:cubicBezTo>
                      <a:pt x="115" y="84"/>
                      <a:pt x="98" y="94"/>
                      <a:pt x="80" y="96"/>
                    </a:cubicBezTo>
                    <a:cubicBezTo>
                      <a:pt x="65" y="98"/>
                      <a:pt x="48" y="95"/>
                      <a:pt x="35" y="85"/>
                    </a:cubicBezTo>
                    <a:cubicBezTo>
                      <a:pt x="34" y="84"/>
                      <a:pt x="34" y="83"/>
                      <a:pt x="33" y="83"/>
                    </a:cubicBezTo>
                    <a:cubicBezTo>
                      <a:pt x="27" y="79"/>
                      <a:pt x="21" y="73"/>
                      <a:pt x="16" y="66"/>
                    </a:cubicBezTo>
                    <a:cubicBezTo>
                      <a:pt x="7" y="54"/>
                      <a:pt x="0" y="37"/>
                      <a:pt x="4" y="22"/>
                    </a:cubicBezTo>
                    <a:cubicBezTo>
                      <a:pt x="8" y="8"/>
                      <a:pt x="24" y="0"/>
                      <a:pt x="38" y="1"/>
                    </a:cubicBezTo>
                    <a:cubicBezTo>
                      <a:pt x="56" y="2"/>
                      <a:pt x="71" y="14"/>
                      <a:pt x="88" y="20"/>
                    </a:cubicBezTo>
                    <a:cubicBezTo>
                      <a:pt x="104" y="25"/>
                      <a:pt x="124" y="18"/>
                      <a:pt x="136" y="31"/>
                    </a:cubicBezTo>
                    <a:cubicBezTo>
                      <a:pt x="148" y="44"/>
                      <a:pt x="139" y="62"/>
                      <a:pt x="128" y="72"/>
                    </a:cubicBezTo>
                    <a:close/>
                  </a:path>
                </a:pathLst>
              </a:custGeom>
              <a:solidFill>
                <a:srgbClr val="EF7A5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7" name="Google Shape;1227;p48"/>
              <p:cNvSpPr/>
              <p:nvPr/>
            </p:nvSpPr>
            <p:spPr>
              <a:xfrm>
                <a:off x="3456" y="1583"/>
                <a:ext cx="404" cy="268"/>
              </a:xfrm>
              <a:custGeom>
                <a:avLst/>
                <a:gdLst/>
                <a:ahLst/>
                <a:cxnLst/>
                <a:rect l="l" t="t" r="r" b="b"/>
                <a:pathLst>
                  <a:path w="170" h="113" extrusionOk="0">
                    <a:moveTo>
                      <a:pt x="138" y="85"/>
                    </a:moveTo>
                    <a:cubicBezTo>
                      <a:pt x="117" y="106"/>
                      <a:pt x="85" y="113"/>
                      <a:pt x="57" y="103"/>
                    </a:cubicBezTo>
                    <a:cubicBezTo>
                      <a:pt x="32" y="94"/>
                      <a:pt x="0" y="66"/>
                      <a:pt x="13" y="37"/>
                    </a:cubicBezTo>
                    <a:cubicBezTo>
                      <a:pt x="18" y="25"/>
                      <a:pt x="31" y="16"/>
                      <a:pt x="44" y="14"/>
                    </a:cubicBezTo>
                    <a:cubicBezTo>
                      <a:pt x="57" y="13"/>
                      <a:pt x="69" y="18"/>
                      <a:pt x="80" y="25"/>
                    </a:cubicBezTo>
                    <a:cubicBezTo>
                      <a:pt x="85" y="18"/>
                      <a:pt x="91" y="13"/>
                      <a:pt x="99" y="8"/>
                    </a:cubicBezTo>
                    <a:cubicBezTo>
                      <a:pt x="111" y="2"/>
                      <a:pt x="127" y="0"/>
                      <a:pt x="140" y="7"/>
                    </a:cubicBezTo>
                    <a:cubicBezTo>
                      <a:pt x="170" y="24"/>
                      <a:pt x="158" y="65"/>
                      <a:pt x="138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8" name="Google Shape;1228;p48"/>
              <p:cNvSpPr/>
              <p:nvPr/>
            </p:nvSpPr>
            <p:spPr>
              <a:xfrm>
                <a:off x="2510" y="310"/>
                <a:ext cx="1560" cy="1138"/>
              </a:xfrm>
              <a:custGeom>
                <a:avLst/>
                <a:gdLst/>
                <a:ahLst/>
                <a:cxnLst/>
                <a:rect l="l" t="t" r="r" b="b"/>
                <a:pathLst>
                  <a:path w="656" h="479" extrusionOk="0">
                    <a:moveTo>
                      <a:pt x="656" y="169"/>
                    </a:moveTo>
                    <a:cubicBezTo>
                      <a:pt x="656" y="169"/>
                      <a:pt x="498" y="124"/>
                      <a:pt x="441" y="139"/>
                    </a:cubicBezTo>
                    <a:cubicBezTo>
                      <a:pt x="441" y="139"/>
                      <a:pt x="406" y="479"/>
                      <a:pt x="75" y="470"/>
                    </a:cubicBezTo>
                    <a:cubicBezTo>
                      <a:pt x="75" y="470"/>
                      <a:pt x="0" y="187"/>
                      <a:pt x="265" y="94"/>
                    </a:cubicBezTo>
                    <a:cubicBezTo>
                      <a:pt x="530" y="0"/>
                      <a:pt x="656" y="169"/>
                      <a:pt x="656" y="1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48"/>
              <p:cNvSpPr/>
              <p:nvPr/>
            </p:nvSpPr>
            <p:spPr>
              <a:xfrm>
                <a:off x="2342" y="419"/>
                <a:ext cx="1442" cy="1017"/>
              </a:xfrm>
              <a:custGeom>
                <a:avLst/>
                <a:gdLst/>
                <a:ahLst/>
                <a:cxnLst/>
                <a:rect l="l" t="t" r="r" b="b"/>
                <a:pathLst>
                  <a:path w="607" h="428" extrusionOk="0">
                    <a:moveTo>
                      <a:pt x="596" y="18"/>
                    </a:moveTo>
                    <a:cubicBezTo>
                      <a:pt x="458" y="23"/>
                      <a:pt x="324" y="83"/>
                      <a:pt x="231" y="186"/>
                    </a:cubicBezTo>
                    <a:cubicBezTo>
                      <a:pt x="229" y="187"/>
                      <a:pt x="228" y="189"/>
                      <a:pt x="226" y="191"/>
                    </a:cubicBezTo>
                    <a:cubicBezTo>
                      <a:pt x="231" y="180"/>
                      <a:pt x="235" y="169"/>
                      <a:pt x="239" y="157"/>
                    </a:cubicBezTo>
                    <a:cubicBezTo>
                      <a:pt x="251" y="125"/>
                      <a:pt x="263" y="88"/>
                      <a:pt x="251" y="54"/>
                    </a:cubicBezTo>
                    <a:cubicBezTo>
                      <a:pt x="241" y="24"/>
                      <a:pt x="205" y="0"/>
                      <a:pt x="174" y="18"/>
                    </a:cubicBezTo>
                    <a:cubicBezTo>
                      <a:pt x="146" y="34"/>
                      <a:pt x="139" y="75"/>
                      <a:pt x="136" y="105"/>
                    </a:cubicBezTo>
                    <a:cubicBezTo>
                      <a:pt x="132" y="141"/>
                      <a:pt x="137" y="177"/>
                      <a:pt x="149" y="212"/>
                    </a:cubicBezTo>
                    <a:cubicBezTo>
                      <a:pt x="152" y="221"/>
                      <a:pt x="157" y="230"/>
                      <a:pt x="160" y="240"/>
                    </a:cubicBezTo>
                    <a:cubicBezTo>
                      <a:pt x="101" y="247"/>
                      <a:pt x="45" y="284"/>
                      <a:pt x="16" y="336"/>
                    </a:cubicBezTo>
                    <a:cubicBezTo>
                      <a:pt x="8" y="350"/>
                      <a:pt x="0" y="366"/>
                      <a:pt x="1" y="383"/>
                    </a:cubicBezTo>
                    <a:cubicBezTo>
                      <a:pt x="1" y="399"/>
                      <a:pt x="10" y="414"/>
                      <a:pt x="27" y="419"/>
                    </a:cubicBezTo>
                    <a:cubicBezTo>
                      <a:pt x="57" y="428"/>
                      <a:pt x="89" y="405"/>
                      <a:pt x="110" y="385"/>
                    </a:cubicBezTo>
                    <a:cubicBezTo>
                      <a:pt x="134" y="362"/>
                      <a:pt x="152" y="334"/>
                      <a:pt x="169" y="306"/>
                    </a:cubicBezTo>
                    <a:cubicBezTo>
                      <a:pt x="172" y="301"/>
                      <a:pt x="175" y="295"/>
                      <a:pt x="178" y="290"/>
                    </a:cubicBezTo>
                    <a:cubicBezTo>
                      <a:pt x="180" y="290"/>
                      <a:pt x="182" y="288"/>
                      <a:pt x="184" y="285"/>
                    </a:cubicBezTo>
                    <a:cubicBezTo>
                      <a:pt x="249" y="175"/>
                      <a:pt x="356" y="91"/>
                      <a:pt x="480" y="57"/>
                    </a:cubicBezTo>
                    <a:cubicBezTo>
                      <a:pt x="517" y="47"/>
                      <a:pt x="556" y="41"/>
                      <a:pt x="594" y="39"/>
                    </a:cubicBezTo>
                    <a:cubicBezTo>
                      <a:pt x="600" y="39"/>
                      <a:pt x="606" y="36"/>
                      <a:pt x="606" y="29"/>
                    </a:cubicBezTo>
                    <a:cubicBezTo>
                      <a:pt x="607" y="24"/>
                      <a:pt x="602" y="17"/>
                      <a:pt x="596" y="18"/>
                    </a:cubicBezTo>
                    <a:close/>
                    <a:moveTo>
                      <a:pt x="159" y="97"/>
                    </a:moveTo>
                    <a:cubicBezTo>
                      <a:pt x="162" y="74"/>
                      <a:pt x="172" y="25"/>
                      <a:pt x="206" y="35"/>
                    </a:cubicBezTo>
                    <a:cubicBezTo>
                      <a:pt x="223" y="40"/>
                      <a:pt x="232" y="57"/>
                      <a:pt x="234" y="73"/>
                    </a:cubicBezTo>
                    <a:cubicBezTo>
                      <a:pt x="237" y="93"/>
                      <a:pt x="231" y="113"/>
                      <a:pt x="225" y="131"/>
                    </a:cubicBezTo>
                    <a:cubicBezTo>
                      <a:pt x="213" y="167"/>
                      <a:pt x="199" y="202"/>
                      <a:pt x="181" y="235"/>
                    </a:cubicBezTo>
                    <a:cubicBezTo>
                      <a:pt x="177" y="224"/>
                      <a:pt x="172" y="213"/>
                      <a:pt x="168" y="202"/>
                    </a:cubicBezTo>
                    <a:cubicBezTo>
                      <a:pt x="157" y="169"/>
                      <a:pt x="154" y="132"/>
                      <a:pt x="159" y="97"/>
                    </a:cubicBezTo>
                    <a:close/>
                    <a:moveTo>
                      <a:pt x="143" y="305"/>
                    </a:moveTo>
                    <a:cubicBezTo>
                      <a:pt x="126" y="333"/>
                      <a:pt x="108" y="360"/>
                      <a:pt x="82" y="380"/>
                    </a:cubicBezTo>
                    <a:cubicBezTo>
                      <a:pt x="71" y="389"/>
                      <a:pt x="58" y="397"/>
                      <a:pt x="43" y="399"/>
                    </a:cubicBezTo>
                    <a:cubicBezTo>
                      <a:pt x="29" y="400"/>
                      <a:pt x="21" y="392"/>
                      <a:pt x="23" y="378"/>
                    </a:cubicBezTo>
                    <a:cubicBezTo>
                      <a:pt x="25" y="362"/>
                      <a:pt x="35" y="345"/>
                      <a:pt x="44" y="332"/>
                    </a:cubicBezTo>
                    <a:cubicBezTo>
                      <a:pt x="54" y="318"/>
                      <a:pt x="66" y="306"/>
                      <a:pt x="79" y="296"/>
                    </a:cubicBezTo>
                    <a:cubicBezTo>
                      <a:pt x="104" y="277"/>
                      <a:pt x="133" y="265"/>
                      <a:pt x="164" y="261"/>
                    </a:cubicBezTo>
                    <a:cubicBezTo>
                      <a:pt x="164" y="262"/>
                      <a:pt x="164" y="262"/>
                      <a:pt x="164" y="263"/>
                    </a:cubicBezTo>
                    <a:cubicBezTo>
                      <a:pt x="162" y="278"/>
                      <a:pt x="151" y="293"/>
                      <a:pt x="143" y="30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p48"/>
              <p:cNvSpPr/>
              <p:nvPr/>
            </p:nvSpPr>
            <p:spPr>
              <a:xfrm>
                <a:off x="3154" y="1217"/>
                <a:ext cx="124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52" h="42" extrusionOk="0">
                    <a:moveTo>
                      <a:pt x="50" y="7"/>
                    </a:moveTo>
                    <a:cubicBezTo>
                      <a:pt x="49" y="4"/>
                      <a:pt x="47" y="2"/>
                      <a:pt x="44" y="1"/>
                    </a:cubicBezTo>
                    <a:cubicBezTo>
                      <a:pt x="42" y="0"/>
                      <a:pt x="38" y="0"/>
                      <a:pt x="36" y="2"/>
                    </a:cubicBezTo>
                    <a:cubicBezTo>
                      <a:pt x="26" y="8"/>
                      <a:pt x="16" y="15"/>
                      <a:pt x="6" y="21"/>
                    </a:cubicBezTo>
                    <a:cubicBezTo>
                      <a:pt x="4" y="23"/>
                      <a:pt x="2" y="24"/>
                      <a:pt x="1" y="27"/>
                    </a:cubicBezTo>
                    <a:cubicBezTo>
                      <a:pt x="0" y="30"/>
                      <a:pt x="0" y="33"/>
                      <a:pt x="1" y="36"/>
                    </a:cubicBezTo>
                    <a:cubicBezTo>
                      <a:pt x="3" y="38"/>
                      <a:pt x="5" y="40"/>
                      <a:pt x="7" y="41"/>
                    </a:cubicBezTo>
                    <a:cubicBezTo>
                      <a:pt x="10" y="42"/>
                      <a:pt x="13" y="42"/>
                      <a:pt x="16" y="41"/>
                    </a:cubicBezTo>
                    <a:cubicBezTo>
                      <a:pt x="26" y="34"/>
                      <a:pt x="36" y="28"/>
                      <a:pt x="45" y="21"/>
                    </a:cubicBezTo>
                    <a:cubicBezTo>
                      <a:pt x="48" y="20"/>
                      <a:pt x="50" y="18"/>
                      <a:pt x="51" y="15"/>
                    </a:cubicBezTo>
                    <a:cubicBezTo>
                      <a:pt x="52" y="13"/>
                      <a:pt x="52" y="9"/>
                      <a:pt x="50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p48"/>
              <p:cNvSpPr/>
              <p:nvPr/>
            </p:nvSpPr>
            <p:spPr>
              <a:xfrm>
                <a:off x="3708" y="918"/>
                <a:ext cx="121" cy="78"/>
              </a:xfrm>
              <a:custGeom>
                <a:avLst/>
                <a:gdLst/>
                <a:ahLst/>
                <a:cxnLst/>
                <a:rect l="l" t="t" r="r" b="b"/>
                <a:pathLst>
                  <a:path w="51" h="33" extrusionOk="0">
                    <a:moveTo>
                      <a:pt x="46" y="3"/>
                    </a:moveTo>
                    <a:cubicBezTo>
                      <a:pt x="44" y="1"/>
                      <a:pt x="40" y="0"/>
                      <a:pt x="38" y="1"/>
                    </a:cubicBezTo>
                    <a:cubicBezTo>
                      <a:pt x="28" y="4"/>
                      <a:pt x="19" y="7"/>
                      <a:pt x="9" y="10"/>
                    </a:cubicBezTo>
                    <a:cubicBezTo>
                      <a:pt x="7" y="11"/>
                      <a:pt x="4" y="12"/>
                      <a:pt x="2" y="15"/>
                    </a:cubicBezTo>
                    <a:cubicBezTo>
                      <a:pt x="1" y="17"/>
                      <a:pt x="0" y="20"/>
                      <a:pt x="1" y="23"/>
                    </a:cubicBezTo>
                    <a:cubicBezTo>
                      <a:pt x="1" y="26"/>
                      <a:pt x="3" y="29"/>
                      <a:pt x="5" y="30"/>
                    </a:cubicBezTo>
                    <a:cubicBezTo>
                      <a:pt x="8" y="32"/>
                      <a:pt x="11" y="33"/>
                      <a:pt x="13" y="32"/>
                    </a:cubicBezTo>
                    <a:cubicBezTo>
                      <a:pt x="23" y="29"/>
                      <a:pt x="32" y="26"/>
                      <a:pt x="42" y="23"/>
                    </a:cubicBezTo>
                    <a:cubicBezTo>
                      <a:pt x="45" y="22"/>
                      <a:pt x="47" y="21"/>
                      <a:pt x="49" y="18"/>
                    </a:cubicBezTo>
                    <a:cubicBezTo>
                      <a:pt x="50" y="16"/>
                      <a:pt x="51" y="12"/>
                      <a:pt x="51" y="10"/>
                    </a:cubicBezTo>
                    <a:cubicBezTo>
                      <a:pt x="50" y="7"/>
                      <a:pt x="48" y="4"/>
                      <a:pt x="46" y="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p48"/>
              <p:cNvSpPr/>
              <p:nvPr/>
            </p:nvSpPr>
            <p:spPr>
              <a:xfrm>
                <a:off x="4435" y="1920"/>
                <a:ext cx="535" cy="539"/>
              </a:xfrm>
              <a:custGeom>
                <a:avLst/>
                <a:gdLst/>
                <a:ahLst/>
                <a:cxnLst/>
                <a:rect l="l" t="t" r="r" b="b"/>
                <a:pathLst>
                  <a:path w="225" h="227" extrusionOk="0">
                    <a:moveTo>
                      <a:pt x="175" y="96"/>
                    </a:moveTo>
                    <a:cubicBezTo>
                      <a:pt x="171" y="97"/>
                      <a:pt x="167" y="98"/>
                      <a:pt x="163" y="99"/>
                    </a:cubicBezTo>
                    <a:cubicBezTo>
                      <a:pt x="166" y="100"/>
                      <a:pt x="170" y="100"/>
                      <a:pt x="173" y="100"/>
                    </a:cubicBezTo>
                    <a:cubicBezTo>
                      <a:pt x="180" y="101"/>
                      <a:pt x="187" y="102"/>
                      <a:pt x="193" y="104"/>
                    </a:cubicBezTo>
                    <a:cubicBezTo>
                      <a:pt x="199" y="105"/>
                      <a:pt x="205" y="107"/>
                      <a:pt x="210" y="110"/>
                    </a:cubicBezTo>
                    <a:cubicBezTo>
                      <a:pt x="221" y="115"/>
                      <a:pt x="223" y="129"/>
                      <a:pt x="213" y="136"/>
                    </a:cubicBezTo>
                    <a:cubicBezTo>
                      <a:pt x="207" y="139"/>
                      <a:pt x="200" y="140"/>
                      <a:pt x="194" y="140"/>
                    </a:cubicBezTo>
                    <a:cubicBezTo>
                      <a:pt x="188" y="141"/>
                      <a:pt x="182" y="142"/>
                      <a:pt x="175" y="142"/>
                    </a:cubicBezTo>
                    <a:cubicBezTo>
                      <a:pt x="186" y="146"/>
                      <a:pt x="198" y="151"/>
                      <a:pt x="207" y="157"/>
                    </a:cubicBezTo>
                    <a:cubicBezTo>
                      <a:pt x="216" y="164"/>
                      <a:pt x="222" y="177"/>
                      <a:pt x="212" y="186"/>
                    </a:cubicBezTo>
                    <a:cubicBezTo>
                      <a:pt x="203" y="194"/>
                      <a:pt x="188" y="192"/>
                      <a:pt x="176" y="191"/>
                    </a:cubicBezTo>
                    <a:cubicBezTo>
                      <a:pt x="166" y="191"/>
                      <a:pt x="156" y="189"/>
                      <a:pt x="146" y="187"/>
                    </a:cubicBezTo>
                    <a:cubicBezTo>
                      <a:pt x="137" y="202"/>
                      <a:pt x="125" y="216"/>
                      <a:pt x="111" y="227"/>
                    </a:cubicBezTo>
                    <a:cubicBezTo>
                      <a:pt x="102" y="217"/>
                      <a:pt x="92" y="208"/>
                      <a:pt x="81" y="202"/>
                    </a:cubicBezTo>
                    <a:cubicBezTo>
                      <a:pt x="57" y="188"/>
                      <a:pt x="28" y="184"/>
                      <a:pt x="1" y="191"/>
                    </a:cubicBezTo>
                    <a:cubicBezTo>
                      <a:pt x="0" y="180"/>
                      <a:pt x="1" y="169"/>
                      <a:pt x="4" y="159"/>
                    </a:cubicBezTo>
                    <a:cubicBezTo>
                      <a:pt x="9" y="141"/>
                      <a:pt x="19" y="123"/>
                      <a:pt x="29" y="107"/>
                    </a:cubicBezTo>
                    <a:cubicBezTo>
                      <a:pt x="39" y="92"/>
                      <a:pt x="50" y="78"/>
                      <a:pt x="62" y="65"/>
                    </a:cubicBezTo>
                    <a:cubicBezTo>
                      <a:pt x="74" y="51"/>
                      <a:pt x="88" y="39"/>
                      <a:pt x="103" y="29"/>
                    </a:cubicBezTo>
                    <a:cubicBezTo>
                      <a:pt x="111" y="24"/>
                      <a:pt x="118" y="19"/>
                      <a:pt x="126" y="14"/>
                    </a:cubicBezTo>
                    <a:cubicBezTo>
                      <a:pt x="134" y="10"/>
                      <a:pt x="142" y="5"/>
                      <a:pt x="151" y="2"/>
                    </a:cubicBezTo>
                    <a:cubicBezTo>
                      <a:pt x="158" y="0"/>
                      <a:pt x="167" y="1"/>
                      <a:pt x="171" y="8"/>
                    </a:cubicBezTo>
                    <a:cubicBezTo>
                      <a:pt x="175" y="16"/>
                      <a:pt x="171" y="24"/>
                      <a:pt x="166" y="30"/>
                    </a:cubicBezTo>
                    <a:cubicBezTo>
                      <a:pt x="158" y="38"/>
                      <a:pt x="149" y="45"/>
                      <a:pt x="141" y="52"/>
                    </a:cubicBezTo>
                    <a:cubicBezTo>
                      <a:pt x="137" y="56"/>
                      <a:pt x="133" y="60"/>
                      <a:pt x="128" y="64"/>
                    </a:cubicBezTo>
                    <a:cubicBezTo>
                      <a:pt x="138" y="60"/>
                      <a:pt x="149" y="58"/>
                      <a:pt x="160" y="56"/>
                    </a:cubicBezTo>
                    <a:cubicBezTo>
                      <a:pt x="175" y="55"/>
                      <a:pt x="190" y="55"/>
                      <a:pt x="205" y="57"/>
                    </a:cubicBezTo>
                    <a:cubicBezTo>
                      <a:pt x="211" y="58"/>
                      <a:pt x="218" y="60"/>
                      <a:pt x="222" y="66"/>
                    </a:cubicBezTo>
                    <a:cubicBezTo>
                      <a:pt x="225" y="71"/>
                      <a:pt x="224" y="77"/>
                      <a:pt x="219" y="81"/>
                    </a:cubicBezTo>
                    <a:cubicBezTo>
                      <a:pt x="214" y="85"/>
                      <a:pt x="206" y="86"/>
                      <a:pt x="199" y="89"/>
                    </a:cubicBezTo>
                    <a:cubicBezTo>
                      <a:pt x="191" y="91"/>
                      <a:pt x="183" y="94"/>
                      <a:pt x="175" y="96"/>
                    </a:cubicBezTo>
                    <a:close/>
                  </a:path>
                </a:pathLst>
              </a:custGeom>
              <a:solidFill>
                <a:srgbClr val="F7B19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3" name="Google Shape;1233;p48"/>
              <p:cNvSpPr/>
              <p:nvPr/>
            </p:nvSpPr>
            <p:spPr>
              <a:xfrm>
                <a:off x="3573" y="2210"/>
                <a:ext cx="1183" cy="1069"/>
              </a:xfrm>
              <a:custGeom>
                <a:avLst/>
                <a:gdLst/>
                <a:ahLst/>
                <a:cxnLst/>
                <a:rect l="l" t="t" r="r" b="b"/>
                <a:pathLst>
                  <a:path w="498" h="450" extrusionOk="0">
                    <a:moveTo>
                      <a:pt x="412" y="374"/>
                    </a:moveTo>
                    <a:cubicBezTo>
                      <a:pt x="389" y="408"/>
                      <a:pt x="362" y="440"/>
                      <a:pt x="320" y="445"/>
                    </a:cubicBezTo>
                    <a:cubicBezTo>
                      <a:pt x="278" y="450"/>
                      <a:pt x="234" y="434"/>
                      <a:pt x="196" y="417"/>
                    </a:cubicBezTo>
                    <a:cubicBezTo>
                      <a:pt x="120" y="384"/>
                      <a:pt x="51" y="328"/>
                      <a:pt x="23" y="247"/>
                    </a:cubicBezTo>
                    <a:cubicBezTo>
                      <a:pt x="22" y="244"/>
                      <a:pt x="21" y="241"/>
                      <a:pt x="20" y="238"/>
                    </a:cubicBezTo>
                    <a:cubicBezTo>
                      <a:pt x="19" y="236"/>
                      <a:pt x="18" y="233"/>
                      <a:pt x="16" y="230"/>
                    </a:cubicBezTo>
                    <a:cubicBezTo>
                      <a:pt x="0" y="191"/>
                      <a:pt x="2" y="145"/>
                      <a:pt x="14" y="105"/>
                    </a:cubicBezTo>
                    <a:cubicBezTo>
                      <a:pt x="24" y="70"/>
                      <a:pt x="42" y="32"/>
                      <a:pt x="74" y="12"/>
                    </a:cubicBezTo>
                    <a:cubicBezTo>
                      <a:pt x="89" y="3"/>
                      <a:pt x="107" y="0"/>
                      <a:pt x="125" y="4"/>
                    </a:cubicBezTo>
                    <a:cubicBezTo>
                      <a:pt x="143" y="9"/>
                      <a:pt x="159" y="20"/>
                      <a:pt x="174" y="32"/>
                    </a:cubicBezTo>
                    <a:cubicBezTo>
                      <a:pt x="190" y="47"/>
                      <a:pt x="205" y="64"/>
                      <a:pt x="221" y="80"/>
                    </a:cubicBezTo>
                    <a:cubicBezTo>
                      <a:pt x="236" y="96"/>
                      <a:pt x="251" y="112"/>
                      <a:pt x="266" y="128"/>
                    </a:cubicBezTo>
                    <a:cubicBezTo>
                      <a:pt x="269" y="123"/>
                      <a:pt x="271" y="118"/>
                      <a:pt x="274" y="114"/>
                    </a:cubicBezTo>
                    <a:cubicBezTo>
                      <a:pt x="293" y="85"/>
                      <a:pt x="329" y="69"/>
                      <a:pt x="363" y="73"/>
                    </a:cubicBezTo>
                    <a:cubicBezTo>
                      <a:pt x="400" y="78"/>
                      <a:pt x="431" y="101"/>
                      <a:pt x="450" y="132"/>
                    </a:cubicBezTo>
                    <a:cubicBezTo>
                      <a:pt x="498" y="211"/>
                      <a:pt x="458" y="305"/>
                      <a:pt x="412" y="37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p48"/>
              <p:cNvSpPr/>
              <p:nvPr/>
            </p:nvSpPr>
            <p:spPr>
              <a:xfrm>
                <a:off x="4362" y="2286"/>
                <a:ext cx="394" cy="342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44" extrusionOk="0">
                    <a:moveTo>
                      <a:pt x="159" y="99"/>
                    </a:moveTo>
                    <a:cubicBezTo>
                      <a:pt x="153" y="111"/>
                      <a:pt x="141" y="123"/>
                      <a:pt x="130" y="131"/>
                    </a:cubicBezTo>
                    <a:cubicBezTo>
                      <a:pt x="118" y="140"/>
                      <a:pt x="104" y="144"/>
                      <a:pt x="90" y="140"/>
                    </a:cubicBezTo>
                    <a:cubicBezTo>
                      <a:pt x="73" y="136"/>
                      <a:pt x="60" y="125"/>
                      <a:pt x="47" y="115"/>
                    </a:cubicBezTo>
                    <a:cubicBezTo>
                      <a:pt x="28" y="101"/>
                      <a:pt x="9" y="83"/>
                      <a:pt x="3" y="61"/>
                    </a:cubicBezTo>
                    <a:cubicBezTo>
                      <a:pt x="0" y="61"/>
                      <a:pt x="0" y="45"/>
                      <a:pt x="2" y="40"/>
                    </a:cubicBezTo>
                    <a:cubicBezTo>
                      <a:pt x="2" y="40"/>
                      <a:pt x="2" y="39"/>
                      <a:pt x="2" y="39"/>
                    </a:cubicBezTo>
                    <a:cubicBezTo>
                      <a:pt x="6" y="29"/>
                      <a:pt x="11" y="19"/>
                      <a:pt x="21" y="11"/>
                    </a:cubicBezTo>
                    <a:cubicBezTo>
                      <a:pt x="35" y="1"/>
                      <a:pt x="52" y="0"/>
                      <a:pt x="69" y="6"/>
                    </a:cubicBezTo>
                    <a:cubicBezTo>
                      <a:pt x="86" y="11"/>
                      <a:pt x="101" y="22"/>
                      <a:pt x="115" y="31"/>
                    </a:cubicBezTo>
                    <a:cubicBezTo>
                      <a:pt x="128" y="41"/>
                      <a:pt x="143" y="51"/>
                      <a:pt x="154" y="63"/>
                    </a:cubicBezTo>
                    <a:cubicBezTo>
                      <a:pt x="163" y="74"/>
                      <a:pt x="166" y="86"/>
                      <a:pt x="159" y="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p48"/>
              <p:cNvSpPr/>
              <p:nvPr/>
            </p:nvSpPr>
            <p:spPr>
              <a:xfrm>
                <a:off x="4015" y="2348"/>
                <a:ext cx="415" cy="204"/>
              </a:xfrm>
              <a:custGeom>
                <a:avLst/>
                <a:gdLst/>
                <a:ahLst/>
                <a:cxnLst/>
                <a:rect l="l" t="t" r="r" b="b"/>
                <a:pathLst>
                  <a:path w="175" h="86" extrusionOk="0">
                    <a:moveTo>
                      <a:pt x="168" y="11"/>
                    </a:moveTo>
                    <a:cubicBezTo>
                      <a:pt x="131" y="15"/>
                      <a:pt x="96" y="36"/>
                      <a:pt x="78" y="68"/>
                    </a:cubicBezTo>
                    <a:cubicBezTo>
                      <a:pt x="63" y="41"/>
                      <a:pt x="40" y="18"/>
                      <a:pt x="12" y="4"/>
                    </a:cubicBezTo>
                    <a:cubicBezTo>
                      <a:pt x="6" y="0"/>
                      <a:pt x="0" y="10"/>
                      <a:pt x="6" y="13"/>
                    </a:cubicBezTo>
                    <a:cubicBezTo>
                      <a:pt x="36" y="28"/>
                      <a:pt x="59" y="53"/>
                      <a:pt x="73" y="83"/>
                    </a:cubicBezTo>
                    <a:cubicBezTo>
                      <a:pt x="75" y="86"/>
                      <a:pt x="81" y="86"/>
                      <a:pt x="82" y="83"/>
                    </a:cubicBezTo>
                    <a:cubicBezTo>
                      <a:pt x="98" y="49"/>
                      <a:pt x="131" y="25"/>
                      <a:pt x="168" y="22"/>
                    </a:cubicBezTo>
                    <a:cubicBezTo>
                      <a:pt x="175" y="21"/>
                      <a:pt x="175" y="10"/>
                      <a:pt x="168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p48"/>
              <p:cNvSpPr/>
              <p:nvPr/>
            </p:nvSpPr>
            <p:spPr>
              <a:xfrm>
                <a:off x="4114" y="2592"/>
                <a:ext cx="84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35" h="80" extrusionOk="0">
                    <a:moveTo>
                      <a:pt x="23" y="7"/>
                    </a:moveTo>
                    <a:cubicBezTo>
                      <a:pt x="16" y="28"/>
                      <a:pt x="9" y="49"/>
                      <a:pt x="2" y="70"/>
                    </a:cubicBezTo>
                    <a:cubicBezTo>
                      <a:pt x="0" y="77"/>
                      <a:pt x="10" y="80"/>
                      <a:pt x="12" y="73"/>
                    </a:cubicBezTo>
                    <a:cubicBezTo>
                      <a:pt x="19" y="52"/>
                      <a:pt x="26" y="31"/>
                      <a:pt x="33" y="10"/>
                    </a:cubicBezTo>
                    <a:cubicBezTo>
                      <a:pt x="35" y="3"/>
                      <a:pt x="25" y="0"/>
                      <a:pt x="2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7" name="Google Shape;1237;p48"/>
              <p:cNvSpPr/>
              <p:nvPr/>
            </p:nvSpPr>
            <p:spPr>
              <a:xfrm>
                <a:off x="4209" y="2614"/>
                <a:ext cx="43" cy="152"/>
              </a:xfrm>
              <a:custGeom>
                <a:avLst/>
                <a:gdLst/>
                <a:ahLst/>
                <a:cxnLst/>
                <a:rect l="l" t="t" r="r" b="b"/>
                <a:pathLst>
                  <a:path w="18" h="64" extrusionOk="0">
                    <a:moveTo>
                      <a:pt x="12" y="0"/>
                    </a:moveTo>
                    <a:cubicBezTo>
                      <a:pt x="9" y="0"/>
                      <a:pt x="7" y="2"/>
                      <a:pt x="7" y="5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2"/>
                      <a:pt x="3" y="64"/>
                      <a:pt x="5" y="64"/>
                    </a:cubicBezTo>
                    <a:cubicBezTo>
                      <a:pt x="9" y="64"/>
                      <a:pt x="10" y="62"/>
                      <a:pt x="11" y="59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2"/>
                      <a:pt x="15" y="0"/>
                      <a:pt x="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8" name="Google Shape;1238;p48"/>
              <p:cNvSpPr/>
              <p:nvPr/>
            </p:nvSpPr>
            <p:spPr>
              <a:xfrm>
                <a:off x="3632" y="2564"/>
                <a:ext cx="1087" cy="726"/>
              </a:xfrm>
              <a:custGeom>
                <a:avLst/>
                <a:gdLst/>
                <a:ahLst/>
                <a:cxnLst/>
                <a:rect l="l" t="t" r="r" b="b"/>
                <a:pathLst>
                  <a:path w="457" h="306" extrusionOk="0">
                    <a:moveTo>
                      <a:pt x="446" y="6"/>
                    </a:moveTo>
                    <a:cubicBezTo>
                      <a:pt x="445" y="0"/>
                      <a:pt x="434" y="3"/>
                      <a:pt x="436" y="9"/>
                    </a:cubicBezTo>
                    <a:cubicBezTo>
                      <a:pt x="454" y="94"/>
                      <a:pt x="425" y="188"/>
                      <a:pt x="361" y="247"/>
                    </a:cubicBezTo>
                    <a:cubicBezTo>
                      <a:pt x="344" y="264"/>
                      <a:pt x="323" y="278"/>
                      <a:pt x="299" y="286"/>
                    </a:cubicBezTo>
                    <a:cubicBezTo>
                      <a:pt x="276" y="293"/>
                      <a:pt x="251" y="295"/>
                      <a:pt x="226" y="292"/>
                    </a:cubicBezTo>
                    <a:cubicBezTo>
                      <a:pt x="182" y="286"/>
                      <a:pt x="139" y="267"/>
                      <a:pt x="103" y="240"/>
                    </a:cubicBezTo>
                    <a:cubicBezTo>
                      <a:pt x="64" y="211"/>
                      <a:pt x="32" y="171"/>
                      <a:pt x="12" y="127"/>
                    </a:cubicBezTo>
                    <a:cubicBezTo>
                      <a:pt x="9" y="121"/>
                      <a:pt x="0" y="126"/>
                      <a:pt x="3" y="132"/>
                    </a:cubicBezTo>
                    <a:cubicBezTo>
                      <a:pt x="40" y="216"/>
                      <a:pt x="119" y="282"/>
                      <a:pt x="210" y="300"/>
                    </a:cubicBezTo>
                    <a:cubicBezTo>
                      <a:pt x="235" y="305"/>
                      <a:pt x="261" y="306"/>
                      <a:pt x="286" y="300"/>
                    </a:cubicBezTo>
                    <a:cubicBezTo>
                      <a:pt x="312" y="295"/>
                      <a:pt x="334" y="283"/>
                      <a:pt x="354" y="268"/>
                    </a:cubicBezTo>
                    <a:cubicBezTo>
                      <a:pt x="390" y="239"/>
                      <a:pt x="418" y="200"/>
                      <a:pt x="434" y="157"/>
                    </a:cubicBezTo>
                    <a:cubicBezTo>
                      <a:pt x="453" y="110"/>
                      <a:pt x="457" y="57"/>
                      <a:pt x="446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9" name="Google Shape;1239;p48"/>
              <p:cNvSpPr/>
              <p:nvPr/>
            </p:nvSpPr>
            <p:spPr>
              <a:xfrm>
                <a:off x="4464" y="2314"/>
                <a:ext cx="62" cy="86"/>
              </a:xfrm>
              <a:custGeom>
                <a:avLst/>
                <a:gdLst/>
                <a:ahLst/>
                <a:cxnLst/>
                <a:rect l="l" t="t" r="r" b="b"/>
                <a:pathLst>
                  <a:path w="26" h="36" extrusionOk="0">
                    <a:moveTo>
                      <a:pt x="22" y="1"/>
                    </a:moveTo>
                    <a:cubicBezTo>
                      <a:pt x="20" y="0"/>
                      <a:pt x="16" y="1"/>
                      <a:pt x="15" y="3"/>
                    </a:cubicBezTo>
                    <a:cubicBezTo>
                      <a:pt x="11" y="11"/>
                      <a:pt x="6" y="20"/>
                      <a:pt x="2" y="28"/>
                    </a:cubicBezTo>
                    <a:cubicBezTo>
                      <a:pt x="0" y="30"/>
                      <a:pt x="1" y="34"/>
                      <a:pt x="4" y="35"/>
                    </a:cubicBezTo>
                    <a:cubicBezTo>
                      <a:pt x="6" y="36"/>
                      <a:pt x="10" y="36"/>
                      <a:pt x="11" y="33"/>
                    </a:cubicBezTo>
                    <a:cubicBezTo>
                      <a:pt x="16" y="25"/>
                      <a:pt x="20" y="17"/>
                      <a:pt x="24" y="9"/>
                    </a:cubicBezTo>
                    <a:cubicBezTo>
                      <a:pt x="26" y="6"/>
                      <a:pt x="25" y="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0" name="Google Shape;1240;p48"/>
              <p:cNvSpPr/>
              <p:nvPr/>
            </p:nvSpPr>
            <p:spPr>
              <a:xfrm>
                <a:off x="4514" y="2340"/>
                <a:ext cx="78" cy="133"/>
              </a:xfrm>
              <a:custGeom>
                <a:avLst/>
                <a:gdLst/>
                <a:ahLst/>
                <a:cxnLst/>
                <a:rect l="l" t="t" r="r" b="b"/>
                <a:pathLst>
                  <a:path w="33" h="56" extrusionOk="0">
                    <a:moveTo>
                      <a:pt x="30" y="2"/>
                    </a:moveTo>
                    <a:cubicBezTo>
                      <a:pt x="27" y="0"/>
                      <a:pt x="24" y="1"/>
                      <a:pt x="22" y="4"/>
                    </a:cubicBezTo>
                    <a:cubicBezTo>
                      <a:pt x="15" y="18"/>
                      <a:pt x="8" y="32"/>
                      <a:pt x="1" y="47"/>
                    </a:cubicBezTo>
                    <a:cubicBezTo>
                      <a:pt x="0" y="50"/>
                      <a:pt x="0" y="53"/>
                      <a:pt x="3" y="54"/>
                    </a:cubicBezTo>
                    <a:cubicBezTo>
                      <a:pt x="5" y="56"/>
                      <a:pt x="9" y="55"/>
                      <a:pt x="10" y="52"/>
                    </a:cubicBezTo>
                    <a:cubicBezTo>
                      <a:pt x="17" y="38"/>
                      <a:pt x="25" y="23"/>
                      <a:pt x="32" y="9"/>
                    </a:cubicBezTo>
                    <a:cubicBezTo>
                      <a:pt x="33" y="6"/>
                      <a:pt x="33" y="3"/>
                      <a:pt x="30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1" name="Google Shape;1241;p48"/>
              <p:cNvSpPr/>
              <p:nvPr/>
            </p:nvSpPr>
            <p:spPr>
              <a:xfrm>
                <a:off x="4604" y="2378"/>
                <a:ext cx="52" cy="74"/>
              </a:xfrm>
              <a:custGeom>
                <a:avLst/>
                <a:gdLst/>
                <a:ahLst/>
                <a:cxnLst/>
                <a:rect l="l" t="t" r="r" b="b"/>
                <a:pathLst>
                  <a:path w="22" h="31" extrusionOk="0">
                    <a:moveTo>
                      <a:pt x="19" y="2"/>
                    </a:moveTo>
                    <a:cubicBezTo>
                      <a:pt x="16" y="0"/>
                      <a:pt x="13" y="1"/>
                      <a:pt x="11" y="3"/>
                    </a:cubicBezTo>
                    <a:cubicBezTo>
                      <a:pt x="8" y="10"/>
                      <a:pt x="5" y="16"/>
                      <a:pt x="1" y="22"/>
                    </a:cubicBezTo>
                    <a:cubicBezTo>
                      <a:pt x="0" y="24"/>
                      <a:pt x="0" y="28"/>
                      <a:pt x="3" y="29"/>
                    </a:cubicBezTo>
                    <a:cubicBezTo>
                      <a:pt x="6" y="31"/>
                      <a:pt x="9" y="30"/>
                      <a:pt x="11" y="27"/>
                    </a:cubicBezTo>
                    <a:cubicBezTo>
                      <a:pt x="14" y="21"/>
                      <a:pt x="17" y="15"/>
                      <a:pt x="21" y="9"/>
                    </a:cubicBezTo>
                    <a:cubicBezTo>
                      <a:pt x="22" y="7"/>
                      <a:pt x="21" y="3"/>
                      <a:pt x="19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2" name="Google Shape;1242;p48"/>
              <p:cNvSpPr/>
              <p:nvPr/>
            </p:nvSpPr>
            <p:spPr>
              <a:xfrm>
                <a:off x="4630" y="2431"/>
                <a:ext cx="74" cy="111"/>
              </a:xfrm>
              <a:custGeom>
                <a:avLst/>
                <a:gdLst/>
                <a:ahLst/>
                <a:cxnLst/>
                <a:rect l="l" t="t" r="r" b="b"/>
                <a:pathLst>
                  <a:path w="31" h="47" extrusionOk="0">
                    <a:moveTo>
                      <a:pt x="27" y="2"/>
                    </a:moveTo>
                    <a:cubicBezTo>
                      <a:pt x="25" y="0"/>
                      <a:pt x="21" y="1"/>
                      <a:pt x="20" y="3"/>
                    </a:cubicBezTo>
                    <a:cubicBezTo>
                      <a:pt x="14" y="15"/>
                      <a:pt x="8" y="26"/>
                      <a:pt x="2" y="38"/>
                    </a:cubicBezTo>
                    <a:cubicBezTo>
                      <a:pt x="0" y="40"/>
                      <a:pt x="1" y="44"/>
                      <a:pt x="4" y="45"/>
                    </a:cubicBezTo>
                    <a:cubicBezTo>
                      <a:pt x="6" y="47"/>
                      <a:pt x="10" y="46"/>
                      <a:pt x="11" y="43"/>
                    </a:cubicBezTo>
                    <a:cubicBezTo>
                      <a:pt x="17" y="32"/>
                      <a:pt x="23" y="20"/>
                      <a:pt x="29" y="9"/>
                    </a:cubicBezTo>
                    <a:cubicBezTo>
                      <a:pt x="31" y="6"/>
                      <a:pt x="30" y="3"/>
                      <a:pt x="27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3" name="Google Shape;1243;p48"/>
              <p:cNvSpPr/>
              <p:nvPr/>
            </p:nvSpPr>
            <p:spPr>
              <a:xfrm>
                <a:off x="3827" y="2827"/>
                <a:ext cx="83" cy="186"/>
              </a:xfrm>
              <a:custGeom>
                <a:avLst/>
                <a:gdLst/>
                <a:ahLst/>
                <a:cxnLst/>
                <a:rect l="l" t="t" r="r" b="b"/>
                <a:pathLst>
                  <a:path w="35" h="78" extrusionOk="0">
                    <a:moveTo>
                      <a:pt x="33" y="22"/>
                    </a:moveTo>
                    <a:cubicBezTo>
                      <a:pt x="33" y="1"/>
                      <a:pt x="0" y="0"/>
                      <a:pt x="1" y="22"/>
                    </a:cubicBezTo>
                    <a:cubicBezTo>
                      <a:pt x="1" y="33"/>
                      <a:pt x="1" y="45"/>
                      <a:pt x="2" y="57"/>
                    </a:cubicBezTo>
                    <a:cubicBezTo>
                      <a:pt x="2" y="78"/>
                      <a:pt x="35" y="78"/>
                      <a:pt x="34" y="57"/>
                    </a:cubicBezTo>
                    <a:cubicBezTo>
                      <a:pt x="34" y="45"/>
                      <a:pt x="34" y="33"/>
                      <a:pt x="33" y="2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4" name="Google Shape;1244;p48"/>
              <p:cNvSpPr/>
              <p:nvPr/>
            </p:nvSpPr>
            <p:spPr>
              <a:xfrm>
                <a:off x="3651" y="2554"/>
                <a:ext cx="136" cy="140"/>
              </a:xfrm>
              <a:custGeom>
                <a:avLst/>
                <a:gdLst/>
                <a:ahLst/>
                <a:cxnLst/>
                <a:rect l="l" t="t" r="r" b="b"/>
                <a:pathLst>
                  <a:path w="57" h="59" extrusionOk="0">
                    <a:moveTo>
                      <a:pt x="51" y="30"/>
                    </a:moveTo>
                    <a:cubicBezTo>
                      <a:pt x="44" y="22"/>
                      <a:pt x="37" y="14"/>
                      <a:pt x="30" y="6"/>
                    </a:cubicBezTo>
                    <a:cubicBezTo>
                      <a:pt x="24" y="0"/>
                      <a:pt x="12" y="0"/>
                      <a:pt x="6" y="6"/>
                    </a:cubicBezTo>
                    <a:cubicBezTo>
                      <a:pt x="0" y="13"/>
                      <a:pt x="0" y="22"/>
                      <a:pt x="6" y="29"/>
                    </a:cubicBezTo>
                    <a:cubicBezTo>
                      <a:pt x="13" y="37"/>
                      <a:pt x="20" y="45"/>
                      <a:pt x="27" y="53"/>
                    </a:cubicBezTo>
                    <a:cubicBezTo>
                      <a:pt x="33" y="59"/>
                      <a:pt x="45" y="59"/>
                      <a:pt x="51" y="53"/>
                    </a:cubicBezTo>
                    <a:cubicBezTo>
                      <a:pt x="57" y="46"/>
                      <a:pt x="57" y="36"/>
                      <a:pt x="51" y="3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5" name="Google Shape;1245;p48"/>
              <p:cNvSpPr/>
              <p:nvPr/>
            </p:nvSpPr>
            <p:spPr>
              <a:xfrm>
                <a:off x="3775" y="2333"/>
                <a:ext cx="152" cy="129"/>
              </a:xfrm>
              <a:custGeom>
                <a:avLst/>
                <a:gdLst/>
                <a:ahLst/>
                <a:cxnLst/>
                <a:rect l="l" t="t" r="r" b="b"/>
                <a:pathLst>
                  <a:path w="64" h="54" extrusionOk="0">
                    <a:moveTo>
                      <a:pt x="58" y="6"/>
                    </a:moveTo>
                    <a:cubicBezTo>
                      <a:pt x="52" y="1"/>
                      <a:pt x="40" y="0"/>
                      <a:pt x="35" y="6"/>
                    </a:cubicBezTo>
                    <a:cubicBezTo>
                      <a:pt x="31" y="10"/>
                      <a:pt x="28" y="13"/>
                      <a:pt x="25" y="15"/>
                    </a:cubicBezTo>
                    <a:cubicBezTo>
                      <a:pt x="21" y="18"/>
                      <a:pt x="19" y="18"/>
                      <a:pt x="14" y="20"/>
                    </a:cubicBezTo>
                    <a:cubicBezTo>
                      <a:pt x="5" y="22"/>
                      <a:pt x="0" y="31"/>
                      <a:pt x="2" y="40"/>
                    </a:cubicBezTo>
                    <a:cubicBezTo>
                      <a:pt x="5" y="49"/>
                      <a:pt x="14" y="54"/>
                      <a:pt x="22" y="51"/>
                    </a:cubicBezTo>
                    <a:cubicBezTo>
                      <a:pt x="36" y="48"/>
                      <a:pt x="49" y="40"/>
                      <a:pt x="58" y="30"/>
                    </a:cubicBezTo>
                    <a:cubicBezTo>
                      <a:pt x="63" y="23"/>
                      <a:pt x="64" y="13"/>
                      <a:pt x="58" y="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6" name="Google Shape;1246;p48"/>
              <p:cNvSpPr/>
              <p:nvPr/>
            </p:nvSpPr>
            <p:spPr>
              <a:xfrm>
                <a:off x="3915" y="2504"/>
                <a:ext cx="126" cy="138"/>
              </a:xfrm>
              <a:custGeom>
                <a:avLst/>
                <a:gdLst/>
                <a:ahLst/>
                <a:cxnLst/>
                <a:rect l="l" t="t" r="r" b="b"/>
                <a:pathLst>
                  <a:path w="53" h="58" extrusionOk="0">
                    <a:moveTo>
                      <a:pt x="47" y="29"/>
                    </a:moveTo>
                    <a:cubicBezTo>
                      <a:pt x="41" y="21"/>
                      <a:pt x="35" y="14"/>
                      <a:pt x="29" y="6"/>
                    </a:cubicBezTo>
                    <a:cubicBezTo>
                      <a:pt x="24" y="0"/>
                      <a:pt x="12" y="0"/>
                      <a:pt x="6" y="6"/>
                    </a:cubicBezTo>
                    <a:cubicBezTo>
                      <a:pt x="0" y="14"/>
                      <a:pt x="0" y="22"/>
                      <a:pt x="6" y="30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9" y="58"/>
                      <a:pt x="41" y="58"/>
                      <a:pt x="47" y="52"/>
                    </a:cubicBezTo>
                    <a:cubicBezTo>
                      <a:pt x="53" y="44"/>
                      <a:pt x="52" y="36"/>
                      <a:pt x="47" y="2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7" name="Google Shape;1247;p48"/>
              <p:cNvSpPr/>
              <p:nvPr/>
            </p:nvSpPr>
            <p:spPr>
              <a:xfrm>
                <a:off x="3691" y="2725"/>
                <a:ext cx="143" cy="136"/>
              </a:xfrm>
              <a:custGeom>
                <a:avLst/>
                <a:gdLst/>
                <a:ahLst/>
                <a:cxnLst/>
                <a:rect l="l" t="t" r="r" b="b"/>
                <a:pathLst>
                  <a:path w="60" h="57" extrusionOk="0">
                    <a:moveTo>
                      <a:pt x="54" y="7"/>
                    </a:moveTo>
                    <a:cubicBezTo>
                      <a:pt x="47" y="0"/>
                      <a:pt x="38" y="1"/>
                      <a:pt x="31" y="7"/>
                    </a:cubicBezTo>
                    <a:cubicBezTo>
                      <a:pt x="23" y="14"/>
                      <a:pt x="15" y="20"/>
                      <a:pt x="7" y="27"/>
                    </a:cubicBezTo>
                    <a:cubicBezTo>
                      <a:pt x="0" y="33"/>
                      <a:pt x="0" y="45"/>
                      <a:pt x="7" y="50"/>
                    </a:cubicBezTo>
                    <a:cubicBezTo>
                      <a:pt x="14" y="57"/>
                      <a:pt x="23" y="56"/>
                      <a:pt x="30" y="50"/>
                    </a:cubicBezTo>
                    <a:cubicBezTo>
                      <a:pt x="38" y="44"/>
                      <a:pt x="46" y="37"/>
                      <a:pt x="54" y="30"/>
                    </a:cubicBezTo>
                    <a:cubicBezTo>
                      <a:pt x="60" y="24"/>
                      <a:pt x="60" y="12"/>
                      <a:pt x="54" y="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8" name="Google Shape;1248;p48"/>
              <p:cNvSpPr/>
              <p:nvPr/>
            </p:nvSpPr>
            <p:spPr>
              <a:xfrm>
                <a:off x="3946" y="2780"/>
                <a:ext cx="119" cy="154"/>
              </a:xfrm>
              <a:custGeom>
                <a:avLst/>
                <a:gdLst/>
                <a:ahLst/>
                <a:cxnLst/>
                <a:rect l="l" t="t" r="r" b="b"/>
                <a:pathLst>
                  <a:path w="50" h="65" extrusionOk="0">
                    <a:moveTo>
                      <a:pt x="46" y="38"/>
                    </a:moveTo>
                    <a:cubicBezTo>
                      <a:pt x="42" y="29"/>
                      <a:pt x="37" y="20"/>
                      <a:pt x="32" y="10"/>
                    </a:cubicBezTo>
                    <a:cubicBezTo>
                      <a:pt x="28" y="3"/>
                      <a:pt x="17" y="0"/>
                      <a:pt x="10" y="5"/>
                    </a:cubicBezTo>
                    <a:cubicBezTo>
                      <a:pt x="2" y="9"/>
                      <a:pt x="0" y="19"/>
                      <a:pt x="4" y="27"/>
                    </a:cubicBezTo>
                    <a:cubicBezTo>
                      <a:pt x="9" y="36"/>
                      <a:pt x="13" y="46"/>
                      <a:pt x="18" y="55"/>
                    </a:cubicBezTo>
                    <a:cubicBezTo>
                      <a:pt x="22" y="63"/>
                      <a:pt x="33" y="65"/>
                      <a:pt x="40" y="61"/>
                    </a:cubicBezTo>
                    <a:cubicBezTo>
                      <a:pt x="48" y="56"/>
                      <a:pt x="50" y="46"/>
                      <a:pt x="46" y="3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9" name="Google Shape;1249;p48"/>
              <p:cNvSpPr/>
              <p:nvPr/>
            </p:nvSpPr>
            <p:spPr>
              <a:xfrm>
                <a:off x="4155" y="2844"/>
                <a:ext cx="152" cy="9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8" extrusionOk="0">
                    <a:moveTo>
                      <a:pt x="51" y="5"/>
                    </a:moveTo>
                    <a:cubicBezTo>
                      <a:pt x="41" y="4"/>
                      <a:pt x="32" y="2"/>
                      <a:pt x="22" y="1"/>
                    </a:cubicBezTo>
                    <a:cubicBezTo>
                      <a:pt x="13" y="0"/>
                      <a:pt x="5" y="3"/>
                      <a:pt x="2" y="12"/>
                    </a:cubicBezTo>
                    <a:cubicBezTo>
                      <a:pt x="0" y="20"/>
                      <a:pt x="5" y="31"/>
                      <a:pt x="13" y="33"/>
                    </a:cubicBezTo>
                    <a:cubicBezTo>
                      <a:pt x="23" y="34"/>
                      <a:pt x="32" y="35"/>
                      <a:pt x="42" y="37"/>
                    </a:cubicBezTo>
                    <a:cubicBezTo>
                      <a:pt x="51" y="38"/>
                      <a:pt x="59" y="35"/>
                      <a:pt x="62" y="25"/>
                    </a:cubicBezTo>
                    <a:cubicBezTo>
                      <a:pt x="64" y="18"/>
                      <a:pt x="59" y="6"/>
                      <a:pt x="51" y="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48"/>
              <p:cNvSpPr/>
              <p:nvPr/>
            </p:nvSpPr>
            <p:spPr>
              <a:xfrm>
                <a:off x="4057" y="2965"/>
                <a:ext cx="129" cy="154"/>
              </a:xfrm>
              <a:custGeom>
                <a:avLst/>
                <a:gdLst/>
                <a:ahLst/>
                <a:cxnLst/>
                <a:rect l="l" t="t" r="r" b="b"/>
                <a:pathLst>
                  <a:path w="54" h="65" extrusionOk="0">
                    <a:moveTo>
                      <a:pt x="49" y="39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28" y="3"/>
                      <a:pt x="18" y="0"/>
                      <a:pt x="10" y="5"/>
                    </a:cubicBezTo>
                    <a:cubicBezTo>
                      <a:pt x="3" y="9"/>
                      <a:pt x="0" y="20"/>
                      <a:pt x="4" y="27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6" y="63"/>
                      <a:pt x="36" y="65"/>
                      <a:pt x="43" y="61"/>
                    </a:cubicBezTo>
                    <a:cubicBezTo>
                      <a:pt x="51" y="57"/>
                      <a:pt x="54" y="46"/>
                      <a:pt x="49" y="3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1" name="Google Shape;1251;p48"/>
              <p:cNvSpPr/>
              <p:nvPr/>
            </p:nvSpPr>
            <p:spPr>
              <a:xfrm>
                <a:off x="3912" y="3013"/>
                <a:ext cx="160" cy="206"/>
              </a:xfrm>
              <a:custGeom>
                <a:avLst/>
                <a:gdLst/>
                <a:ahLst/>
                <a:cxnLst/>
                <a:rect l="l" t="t" r="r" b="b"/>
                <a:pathLst>
                  <a:path w="67" h="87" extrusionOk="0">
                    <a:moveTo>
                      <a:pt x="57" y="52"/>
                    </a:moveTo>
                    <a:cubicBezTo>
                      <a:pt x="38" y="19"/>
                      <a:pt x="38" y="19"/>
                      <a:pt x="38" y="19"/>
                    </a:cubicBezTo>
                    <a:cubicBezTo>
                      <a:pt x="28" y="0"/>
                      <a:pt x="0" y="17"/>
                      <a:pt x="10" y="35"/>
                    </a:cubicBezTo>
                    <a:cubicBezTo>
                      <a:pt x="16" y="46"/>
                      <a:pt x="23" y="58"/>
                      <a:pt x="29" y="69"/>
                    </a:cubicBezTo>
                    <a:cubicBezTo>
                      <a:pt x="39" y="87"/>
                      <a:pt x="67" y="71"/>
                      <a:pt x="57" y="5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2" name="Google Shape;1252;p48"/>
              <p:cNvSpPr/>
              <p:nvPr/>
            </p:nvSpPr>
            <p:spPr>
              <a:xfrm>
                <a:off x="4190" y="3081"/>
                <a:ext cx="153" cy="131"/>
              </a:xfrm>
              <a:custGeom>
                <a:avLst/>
                <a:gdLst/>
                <a:ahLst/>
                <a:cxnLst/>
                <a:rect l="l" t="t" r="r" b="b"/>
                <a:pathLst>
                  <a:path w="64" h="55" extrusionOk="0">
                    <a:moveTo>
                      <a:pt x="59" y="10"/>
                    </a:moveTo>
                    <a:cubicBezTo>
                      <a:pt x="55" y="3"/>
                      <a:pt x="44" y="0"/>
                      <a:pt x="37" y="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3" y="26"/>
                      <a:pt x="0" y="36"/>
                      <a:pt x="5" y="44"/>
                    </a:cubicBezTo>
                    <a:cubicBezTo>
                      <a:pt x="9" y="51"/>
                      <a:pt x="20" y="55"/>
                      <a:pt x="27" y="50"/>
                    </a:cubicBezTo>
                    <a:cubicBezTo>
                      <a:pt x="36" y="44"/>
                      <a:pt x="45" y="39"/>
                      <a:pt x="54" y="33"/>
                    </a:cubicBezTo>
                    <a:cubicBezTo>
                      <a:pt x="61" y="28"/>
                      <a:pt x="64" y="18"/>
                      <a:pt x="59" y="1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3" name="Google Shape;1253;p48"/>
              <p:cNvSpPr/>
              <p:nvPr/>
            </p:nvSpPr>
            <p:spPr>
              <a:xfrm>
                <a:off x="4347" y="2934"/>
                <a:ext cx="129" cy="138"/>
              </a:xfrm>
              <a:custGeom>
                <a:avLst/>
                <a:gdLst/>
                <a:ahLst/>
                <a:cxnLst/>
                <a:rect l="l" t="t" r="r" b="b"/>
                <a:pathLst>
                  <a:path w="54" h="58" extrusionOk="0">
                    <a:moveTo>
                      <a:pt x="48" y="28"/>
                    </a:moveTo>
                    <a:cubicBezTo>
                      <a:pt x="42" y="21"/>
                      <a:pt x="36" y="14"/>
                      <a:pt x="29" y="6"/>
                    </a:cubicBezTo>
                    <a:cubicBezTo>
                      <a:pt x="24" y="0"/>
                      <a:pt x="12" y="0"/>
                      <a:pt x="6" y="6"/>
                    </a:cubicBezTo>
                    <a:cubicBezTo>
                      <a:pt x="0" y="13"/>
                      <a:pt x="0" y="23"/>
                      <a:pt x="6" y="30"/>
                    </a:cubicBezTo>
                    <a:cubicBezTo>
                      <a:pt x="12" y="37"/>
                      <a:pt x="19" y="44"/>
                      <a:pt x="25" y="52"/>
                    </a:cubicBezTo>
                    <a:cubicBezTo>
                      <a:pt x="30" y="58"/>
                      <a:pt x="42" y="58"/>
                      <a:pt x="48" y="52"/>
                    </a:cubicBezTo>
                    <a:cubicBezTo>
                      <a:pt x="54" y="45"/>
                      <a:pt x="54" y="35"/>
                      <a:pt x="48" y="2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4" name="Google Shape;1254;p48"/>
              <p:cNvSpPr/>
              <p:nvPr/>
            </p:nvSpPr>
            <p:spPr>
              <a:xfrm>
                <a:off x="4430" y="2744"/>
                <a:ext cx="157" cy="136"/>
              </a:xfrm>
              <a:custGeom>
                <a:avLst/>
                <a:gdLst/>
                <a:ahLst/>
                <a:cxnLst/>
                <a:rect l="l" t="t" r="r" b="b"/>
                <a:pathLst>
                  <a:path w="66" h="57" extrusionOk="0">
                    <a:moveTo>
                      <a:pt x="61" y="11"/>
                    </a:moveTo>
                    <a:cubicBezTo>
                      <a:pt x="57" y="3"/>
                      <a:pt x="46" y="0"/>
                      <a:pt x="39" y="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3" y="29"/>
                      <a:pt x="0" y="39"/>
                      <a:pt x="5" y="47"/>
                    </a:cubicBezTo>
                    <a:cubicBezTo>
                      <a:pt x="9" y="54"/>
                      <a:pt x="20" y="57"/>
                      <a:pt x="27" y="52"/>
                    </a:cubicBezTo>
                    <a:cubicBezTo>
                      <a:pt x="36" y="46"/>
                      <a:pt x="46" y="40"/>
                      <a:pt x="55" y="33"/>
                    </a:cubicBezTo>
                    <a:cubicBezTo>
                      <a:pt x="63" y="28"/>
                      <a:pt x="66" y="19"/>
                      <a:pt x="61" y="1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5" name="Google Shape;1255;p48"/>
              <p:cNvSpPr/>
              <p:nvPr/>
            </p:nvSpPr>
            <p:spPr>
              <a:xfrm>
                <a:off x="4307" y="2644"/>
                <a:ext cx="97" cy="16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7" extrusionOk="0">
                    <a:moveTo>
                      <a:pt x="39" y="45"/>
                    </a:moveTo>
                    <a:cubicBezTo>
                      <a:pt x="37" y="34"/>
                      <a:pt x="35" y="24"/>
                      <a:pt x="33" y="13"/>
                    </a:cubicBezTo>
                    <a:cubicBezTo>
                      <a:pt x="32" y="5"/>
                      <a:pt x="21" y="0"/>
                      <a:pt x="13" y="2"/>
                    </a:cubicBezTo>
                    <a:cubicBezTo>
                      <a:pt x="4" y="4"/>
                      <a:pt x="0" y="13"/>
                      <a:pt x="2" y="22"/>
                    </a:cubicBezTo>
                    <a:cubicBezTo>
                      <a:pt x="4" y="33"/>
                      <a:pt x="5" y="43"/>
                      <a:pt x="7" y="53"/>
                    </a:cubicBezTo>
                    <a:cubicBezTo>
                      <a:pt x="9" y="62"/>
                      <a:pt x="20" y="67"/>
                      <a:pt x="28" y="65"/>
                    </a:cubicBezTo>
                    <a:cubicBezTo>
                      <a:pt x="37" y="62"/>
                      <a:pt x="41" y="54"/>
                      <a:pt x="39" y="4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6" name="Google Shape;1256;p48"/>
              <p:cNvSpPr/>
              <p:nvPr/>
            </p:nvSpPr>
            <p:spPr>
              <a:xfrm>
                <a:off x="4307" y="2481"/>
                <a:ext cx="159" cy="114"/>
              </a:xfrm>
              <a:custGeom>
                <a:avLst/>
                <a:gdLst/>
                <a:ahLst/>
                <a:cxnLst/>
                <a:rect l="l" t="t" r="r" b="b"/>
                <a:pathLst>
                  <a:path w="67" h="48" extrusionOk="0">
                    <a:moveTo>
                      <a:pt x="57" y="17"/>
                    </a:moveTo>
                    <a:cubicBezTo>
                      <a:pt x="47" y="12"/>
                      <a:pt x="37" y="8"/>
                      <a:pt x="26" y="4"/>
                    </a:cubicBezTo>
                    <a:cubicBezTo>
                      <a:pt x="18" y="0"/>
                      <a:pt x="9" y="1"/>
                      <a:pt x="4" y="10"/>
                    </a:cubicBezTo>
                    <a:cubicBezTo>
                      <a:pt x="0" y="17"/>
                      <a:pt x="2" y="29"/>
                      <a:pt x="10" y="32"/>
                    </a:cubicBezTo>
                    <a:cubicBezTo>
                      <a:pt x="20" y="36"/>
                      <a:pt x="30" y="41"/>
                      <a:pt x="40" y="45"/>
                    </a:cubicBezTo>
                    <a:cubicBezTo>
                      <a:pt x="48" y="48"/>
                      <a:pt x="58" y="47"/>
                      <a:pt x="63" y="39"/>
                    </a:cubicBezTo>
                    <a:cubicBezTo>
                      <a:pt x="67" y="32"/>
                      <a:pt x="65" y="20"/>
                      <a:pt x="57" y="1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7" name="Google Shape;1257;p48"/>
              <p:cNvSpPr/>
              <p:nvPr/>
            </p:nvSpPr>
            <p:spPr>
              <a:xfrm>
                <a:off x="4485" y="2549"/>
                <a:ext cx="114" cy="148"/>
              </a:xfrm>
              <a:custGeom>
                <a:avLst/>
                <a:gdLst/>
                <a:ahLst/>
                <a:cxnLst/>
                <a:rect l="l" t="t" r="r" b="b"/>
                <a:pathLst>
                  <a:path w="48" h="62" extrusionOk="0">
                    <a:moveTo>
                      <a:pt x="38" y="4"/>
                    </a:moveTo>
                    <a:cubicBezTo>
                      <a:pt x="31" y="0"/>
                      <a:pt x="20" y="1"/>
                      <a:pt x="16" y="10"/>
                    </a:cubicBezTo>
                    <a:cubicBezTo>
                      <a:pt x="12" y="18"/>
                      <a:pt x="8" y="27"/>
                      <a:pt x="4" y="35"/>
                    </a:cubicBezTo>
                    <a:cubicBezTo>
                      <a:pt x="0" y="43"/>
                      <a:pt x="1" y="53"/>
                      <a:pt x="10" y="58"/>
                    </a:cubicBezTo>
                    <a:cubicBezTo>
                      <a:pt x="17" y="62"/>
                      <a:pt x="28" y="60"/>
                      <a:pt x="32" y="52"/>
                    </a:cubicBezTo>
                    <a:cubicBezTo>
                      <a:pt x="36" y="43"/>
                      <a:pt x="40" y="35"/>
                      <a:pt x="44" y="26"/>
                    </a:cubicBezTo>
                    <a:cubicBezTo>
                      <a:pt x="48" y="19"/>
                      <a:pt x="47" y="8"/>
                      <a:pt x="38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8" name="Google Shape;1258;p48"/>
              <p:cNvSpPr/>
              <p:nvPr/>
            </p:nvSpPr>
            <p:spPr>
              <a:xfrm>
                <a:off x="4504" y="2870"/>
                <a:ext cx="121" cy="162"/>
              </a:xfrm>
              <a:custGeom>
                <a:avLst/>
                <a:gdLst/>
                <a:ahLst/>
                <a:cxnLst/>
                <a:rect l="l" t="t" r="r" b="b"/>
                <a:pathLst>
                  <a:path w="51" h="68" extrusionOk="0">
                    <a:moveTo>
                      <a:pt x="42" y="4"/>
                    </a:moveTo>
                    <a:cubicBezTo>
                      <a:pt x="34" y="0"/>
                      <a:pt x="23" y="2"/>
                      <a:pt x="19" y="10"/>
                    </a:cubicBezTo>
                    <a:cubicBezTo>
                      <a:pt x="14" y="20"/>
                      <a:pt x="9" y="31"/>
                      <a:pt x="4" y="42"/>
                    </a:cubicBezTo>
                    <a:cubicBezTo>
                      <a:pt x="0" y="50"/>
                      <a:pt x="2" y="59"/>
                      <a:pt x="10" y="64"/>
                    </a:cubicBezTo>
                    <a:cubicBezTo>
                      <a:pt x="17" y="68"/>
                      <a:pt x="28" y="66"/>
                      <a:pt x="32" y="58"/>
                    </a:cubicBezTo>
                    <a:cubicBezTo>
                      <a:pt x="37" y="48"/>
                      <a:pt x="42" y="37"/>
                      <a:pt x="48" y="26"/>
                    </a:cubicBezTo>
                    <a:cubicBezTo>
                      <a:pt x="51" y="18"/>
                      <a:pt x="50" y="9"/>
                      <a:pt x="42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59" name="Google Shape;1259;p48"/>
          <p:cNvGrpSpPr/>
          <p:nvPr/>
        </p:nvGrpSpPr>
        <p:grpSpPr>
          <a:xfrm>
            <a:off x="939722" y="1054195"/>
            <a:ext cx="1556620" cy="969730"/>
            <a:chOff x="939722" y="1054195"/>
            <a:chExt cx="1556620" cy="969730"/>
          </a:xfrm>
        </p:grpSpPr>
        <p:sp>
          <p:nvSpPr>
            <p:cNvPr id="1260" name="Google Shape;1260;p48"/>
            <p:cNvSpPr/>
            <p:nvPr/>
          </p:nvSpPr>
          <p:spPr>
            <a:xfrm>
              <a:off x="939722" y="1472723"/>
              <a:ext cx="200403" cy="209311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48"/>
            <p:cNvSpPr/>
            <p:nvPr/>
          </p:nvSpPr>
          <p:spPr>
            <a:xfrm>
              <a:off x="2201589" y="1716082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48"/>
            <p:cNvSpPr/>
            <p:nvPr/>
          </p:nvSpPr>
          <p:spPr>
            <a:xfrm>
              <a:off x="1742414" y="1054195"/>
              <a:ext cx="294752" cy="307843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3" name="Google Shape;1263;p48"/>
          <p:cNvGrpSpPr/>
          <p:nvPr/>
        </p:nvGrpSpPr>
        <p:grpSpPr>
          <a:xfrm>
            <a:off x="-290939" y="1598065"/>
            <a:ext cx="3761714" cy="1545261"/>
            <a:chOff x="-290939" y="1598065"/>
            <a:chExt cx="3761714" cy="1545261"/>
          </a:xfrm>
        </p:grpSpPr>
        <p:grpSp>
          <p:nvGrpSpPr>
            <p:cNvPr id="1264" name="Google Shape;1264;p48"/>
            <p:cNvGrpSpPr/>
            <p:nvPr/>
          </p:nvGrpSpPr>
          <p:grpSpPr>
            <a:xfrm>
              <a:off x="2665909" y="1598065"/>
              <a:ext cx="804866" cy="996762"/>
              <a:chOff x="4561176" y="359300"/>
              <a:chExt cx="3336924" cy="4129087"/>
            </a:xfrm>
          </p:grpSpPr>
          <p:sp>
            <p:nvSpPr>
              <p:cNvPr id="1265" name="Google Shape;1265;p48"/>
              <p:cNvSpPr/>
              <p:nvPr/>
            </p:nvSpPr>
            <p:spPr>
              <a:xfrm>
                <a:off x="4561175" y="359300"/>
                <a:ext cx="3336924" cy="3086097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2092" extrusionOk="0">
                    <a:moveTo>
                      <a:pt x="1086" y="2092"/>
                    </a:moveTo>
                    <a:cubicBezTo>
                      <a:pt x="930" y="1732"/>
                      <a:pt x="930" y="1732"/>
                      <a:pt x="930" y="1732"/>
                    </a:cubicBezTo>
                    <a:cubicBezTo>
                      <a:pt x="930" y="1732"/>
                      <a:pt x="738" y="1789"/>
                      <a:pt x="568" y="1719"/>
                    </a:cubicBezTo>
                    <a:cubicBezTo>
                      <a:pt x="5" y="1488"/>
                      <a:pt x="0" y="648"/>
                      <a:pt x="693" y="362"/>
                    </a:cubicBezTo>
                    <a:cubicBezTo>
                      <a:pt x="1569" y="0"/>
                      <a:pt x="2263" y="1006"/>
                      <a:pt x="1487" y="1466"/>
                    </a:cubicBezTo>
                    <a:cubicBezTo>
                      <a:pt x="1642" y="1807"/>
                      <a:pt x="1642" y="1807"/>
                      <a:pt x="1642" y="180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6" name="Google Shape;1266;p48"/>
              <p:cNvSpPr/>
              <p:nvPr/>
            </p:nvSpPr>
            <p:spPr>
              <a:xfrm>
                <a:off x="5574001" y="2145238"/>
                <a:ext cx="804863" cy="97472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661" extrusionOk="0">
                    <a:moveTo>
                      <a:pt x="525" y="599"/>
                    </a:moveTo>
                    <a:cubicBezTo>
                      <a:pt x="390" y="395"/>
                      <a:pt x="237" y="204"/>
                      <a:pt x="69" y="28"/>
                    </a:cubicBezTo>
                    <a:cubicBezTo>
                      <a:pt x="42" y="0"/>
                      <a:pt x="0" y="42"/>
                      <a:pt x="26" y="70"/>
                    </a:cubicBezTo>
                    <a:cubicBezTo>
                      <a:pt x="191" y="243"/>
                      <a:pt x="341" y="430"/>
                      <a:pt x="473" y="629"/>
                    </a:cubicBezTo>
                    <a:cubicBezTo>
                      <a:pt x="495" y="661"/>
                      <a:pt x="546" y="631"/>
                      <a:pt x="525" y="5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7" name="Google Shape;1267;p48"/>
              <p:cNvSpPr/>
              <p:nvPr/>
            </p:nvSpPr>
            <p:spPr>
              <a:xfrm>
                <a:off x="6491575" y="1854725"/>
                <a:ext cx="195263" cy="11239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762" extrusionOk="0">
                    <a:moveTo>
                      <a:pt x="125" y="709"/>
                    </a:moveTo>
                    <a:cubicBezTo>
                      <a:pt x="81" y="488"/>
                      <a:pt x="60" y="264"/>
                      <a:pt x="62" y="39"/>
                    </a:cubicBezTo>
                    <a:cubicBezTo>
                      <a:pt x="62" y="0"/>
                      <a:pt x="2" y="0"/>
                      <a:pt x="2" y="39"/>
                    </a:cubicBezTo>
                    <a:cubicBezTo>
                      <a:pt x="0" y="269"/>
                      <a:pt x="22" y="499"/>
                      <a:pt x="67" y="725"/>
                    </a:cubicBezTo>
                    <a:cubicBezTo>
                      <a:pt x="74" y="762"/>
                      <a:pt x="132" y="746"/>
                      <a:pt x="125" y="7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8" name="Google Shape;1268;p48"/>
              <p:cNvSpPr/>
              <p:nvPr/>
            </p:nvSpPr>
            <p:spPr>
              <a:xfrm>
                <a:off x="5583526" y="1637238"/>
                <a:ext cx="1009651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685" h="501" extrusionOk="0">
                    <a:moveTo>
                      <a:pt x="18" y="416"/>
                    </a:moveTo>
                    <a:cubicBezTo>
                      <a:pt x="48" y="474"/>
                      <a:pt x="119" y="501"/>
                      <a:pt x="182" y="485"/>
                    </a:cubicBezTo>
                    <a:cubicBezTo>
                      <a:pt x="258" y="467"/>
                      <a:pt x="291" y="388"/>
                      <a:pt x="286" y="315"/>
                    </a:cubicBezTo>
                    <a:cubicBezTo>
                      <a:pt x="280" y="241"/>
                      <a:pt x="248" y="134"/>
                      <a:pt x="158" y="130"/>
                    </a:cubicBezTo>
                    <a:cubicBezTo>
                      <a:pt x="121" y="129"/>
                      <a:pt x="90" y="152"/>
                      <a:pt x="76" y="186"/>
                    </a:cubicBezTo>
                    <a:cubicBezTo>
                      <a:pt x="61" y="223"/>
                      <a:pt x="69" y="263"/>
                      <a:pt x="89" y="296"/>
                    </a:cubicBezTo>
                    <a:cubicBezTo>
                      <a:pt x="129" y="365"/>
                      <a:pt x="205" y="434"/>
                      <a:pt x="286" y="446"/>
                    </a:cubicBezTo>
                    <a:cubicBezTo>
                      <a:pt x="369" y="457"/>
                      <a:pt x="446" y="403"/>
                      <a:pt x="481" y="330"/>
                    </a:cubicBezTo>
                    <a:cubicBezTo>
                      <a:pt x="501" y="289"/>
                      <a:pt x="510" y="244"/>
                      <a:pt x="512" y="199"/>
                    </a:cubicBezTo>
                    <a:cubicBezTo>
                      <a:pt x="515" y="158"/>
                      <a:pt x="515" y="111"/>
                      <a:pt x="495" y="74"/>
                    </a:cubicBezTo>
                    <a:cubicBezTo>
                      <a:pt x="456" y="0"/>
                      <a:pt x="360" y="6"/>
                      <a:pt x="328" y="82"/>
                    </a:cubicBezTo>
                    <a:cubicBezTo>
                      <a:pt x="294" y="163"/>
                      <a:pt x="345" y="262"/>
                      <a:pt x="421" y="298"/>
                    </a:cubicBezTo>
                    <a:cubicBezTo>
                      <a:pt x="461" y="318"/>
                      <a:pt x="507" y="322"/>
                      <a:pt x="549" y="310"/>
                    </a:cubicBezTo>
                    <a:cubicBezTo>
                      <a:pt x="597" y="298"/>
                      <a:pt x="630" y="268"/>
                      <a:pt x="661" y="231"/>
                    </a:cubicBezTo>
                    <a:cubicBezTo>
                      <a:pt x="685" y="201"/>
                      <a:pt x="643" y="159"/>
                      <a:pt x="618" y="189"/>
                    </a:cubicBezTo>
                    <a:cubicBezTo>
                      <a:pt x="585" y="230"/>
                      <a:pt x="547" y="261"/>
                      <a:pt x="490" y="257"/>
                    </a:cubicBezTo>
                    <a:cubicBezTo>
                      <a:pt x="438" y="253"/>
                      <a:pt x="396" y="214"/>
                      <a:pt x="381" y="165"/>
                    </a:cubicBezTo>
                    <a:cubicBezTo>
                      <a:pt x="375" y="144"/>
                      <a:pt x="375" y="121"/>
                      <a:pt x="385" y="102"/>
                    </a:cubicBezTo>
                    <a:cubicBezTo>
                      <a:pt x="396" y="78"/>
                      <a:pt x="418" y="72"/>
                      <a:pt x="436" y="93"/>
                    </a:cubicBezTo>
                    <a:cubicBezTo>
                      <a:pt x="454" y="115"/>
                      <a:pt x="454" y="147"/>
                      <a:pt x="453" y="174"/>
                    </a:cubicBezTo>
                    <a:cubicBezTo>
                      <a:pt x="453" y="203"/>
                      <a:pt x="451" y="232"/>
                      <a:pt x="443" y="260"/>
                    </a:cubicBezTo>
                    <a:cubicBezTo>
                      <a:pt x="430" y="311"/>
                      <a:pt x="399" y="361"/>
                      <a:pt x="348" y="380"/>
                    </a:cubicBezTo>
                    <a:cubicBezTo>
                      <a:pt x="293" y="402"/>
                      <a:pt x="239" y="372"/>
                      <a:pt x="200" y="335"/>
                    </a:cubicBezTo>
                    <a:cubicBezTo>
                      <a:pt x="170" y="308"/>
                      <a:pt x="108" y="252"/>
                      <a:pt x="132" y="206"/>
                    </a:cubicBezTo>
                    <a:cubicBezTo>
                      <a:pt x="146" y="179"/>
                      <a:pt x="176" y="192"/>
                      <a:pt x="192" y="210"/>
                    </a:cubicBezTo>
                    <a:cubicBezTo>
                      <a:pt x="209" y="231"/>
                      <a:pt x="217" y="261"/>
                      <a:pt x="222" y="287"/>
                    </a:cubicBezTo>
                    <a:cubicBezTo>
                      <a:pt x="232" y="334"/>
                      <a:pt x="230" y="402"/>
                      <a:pt x="178" y="424"/>
                    </a:cubicBezTo>
                    <a:cubicBezTo>
                      <a:pt x="138" y="441"/>
                      <a:pt x="89" y="424"/>
                      <a:pt x="69" y="385"/>
                    </a:cubicBezTo>
                    <a:cubicBezTo>
                      <a:pt x="52" y="351"/>
                      <a:pt x="0" y="381"/>
                      <a:pt x="18" y="4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9" name="Google Shape;1269;p48"/>
              <p:cNvSpPr/>
              <p:nvPr/>
            </p:nvSpPr>
            <p:spPr>
              <a:xfrm>
                <a:off x="6121688" y="935563"/>
                <a:ext cx="777874" cy="442912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01" extrusionOk="0">
                    <a:moveTo>
                      <a:pt x="39" y="69"/>
                    </a:moveTo>
                    <a:cubicBezTo>
                      <a:pt x="200" y="61"/>
                      <a:pt x="360" y="137"/>
                      <a:pt x="454" y="270"/>
                    </a:cubicBezTo>
                    <a:cubicBezTo>
                      <a:pt x="475" y="301"/>
                      <a:pt x="527" y="271"/>
                      <a:pt x="505" y="240"/>
                    </a:cubicBezTo>
                    <a:cubicBezTo>
                      <a:pt x="400" y="90"/>
                      <a:pt x="222" y="0"/>
                      <a:pt x="39" y="9"/>
                    </a:cubicBezTo>
                    <a:cubicBezTo>
                      <a:pt x="0" y="11"/>
                      <a:pt x="0" y="71"/>
                      <a:pt x="39" y="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0" name="Google Shape;1270;p48"/>
              <p:cNvSpPr/>
              <p:nvPr/>
            </p:nvSpPr>
            <p:spPr>
              <a:xfrm>
                <a:off x="6235988" y="1157813"/>
                <a:ext cx="396875" cy="265113"/>
              </a:xfrm>
              <a:custGeom>
                <a:avLst/>
                <a:gdLst/>
                <a:ahLst/>
                <a:cxnLst/>
                <a:rect l="l" t="t" r="r" b="b"/>
                <a:pathLst>
                  <a:path w="270" h="180" extrusionOk="0">
                    <a:moveTo>
                      <a:pt x="25" y="61"/>
                    </a:moveTo>
                    <a:cubicBezTo>
                      <a:pt x="63" y="68"/>
                      <a:pt x="96" y="80"/>
                      <a:pt x="129" y="99"/>
                    </a:cubicBezTo>
                    <a:cubicBezTo>
                      <a:pt x="163" y="118"/>
                      <a:pt x="189" y="139"/>
                      <a:pt x="216" y="168"/>
                    </a:cubicBezTo>
                    <a:cubicBezTo>
                      <a:pt x="227" y="180"/>
                      <a:pt x="247" y="179"/>
                      <a:pt x="258" y="168"/>
                    </a:cubicBezTo>
                    <a:cubicBezTo>
                      <a:pt x="270" y="156"/>
                      <a:pt x="269" y="138"/>
                      <a:pt x="258" y="126"/>
                    </a:cubicBezTo>
                    <a:cubicBezTo>
                      <a:pt x="201" y="63"/>
                      <a:pt x="124" y="19"/>
                      <a:pt x="41" y="3"/>
                    </a:cubicBezTo>
                    <a:cubicBezTo>
                      <a:pt x="25" y="0"/>
                      <a:pt x="8" y="8"/>
                      <a:pt x="4" y="24"/>
                    </a:cubicBezTo>
                    <a:cubicBezTo>
                      <a:pt x="0" y="39"/>
                      <a:pt x="9" y="58"/>
                      <a:pt x="25" y="6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p48"/>
              <p:cNvSpPr/>
              <p:nvPr/>
            </p:nvSpPr>
            <p:spPr>
              <a:xfrm>
                <a:off x="6282026" y="3399363"/>
                <a:ext cx="1193801" cy="1089024"/>
              </a:xfrm>
              <a:custGeom>
                <a:avLst/>
                <a:gdLst/>
                <a:ahLst/>
                <a:cxnLst/>
                <a:rect l="l" t="t" r="r" b="b"/>
                <a:pathLst>
                  <a:path w="809" h="738" extrusionOk="0">
                    <a:moveTo>
                      <a:pt x="0" y="227"/>
                    </a:moveTo>
                    <a:cubicBezTo>
                      <a:pt x="158" y="738"/>
                      <a:pt x="809" y="376"/>
                      <a:pt x="578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p48"/>
              <p:cNvSpPr/>
              <p:nvPr/>
            </p:nvSpPr>
            <p:spPr>
              <a:xfrm>
                <a:off x="5840700" y="2654825"/>
                <a:ext cx="1349376" cy="852488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78" extrusionOk="0">
                    <a:moveTo>
                      <a:pt x="226" y="548"/>
                    </a:moveTo>
                    <a:cubicBezTo>
                      <a:pt x="420" y="471"/>
                      <a:pt x="613" y="389"/>
                      <a:pt x="804" y="303"/>
                    </a:cubicBezTo>
                    <a:cubicBezTo>
                      <a:pt x="874" y="272"/>
                      <a:pt x="916" y="183"/>
                      <a:pt x="881" y="111"/>
                    </a:cubicBezTo>
                    <a:cubicBezTo>
                      <a:pt x="847" y="41"/>
                      <a:pt x="763" y="0"/>
                      <a:pt x="689" y="34"/>
                    </a:cubicBezTo>
                    <a:cubicBezTo>
                      <a:pt x="498" y="120"/>
                      <a:pt x="305" y="202"/>
                      <a:pt x="111" y="279"/>
                    </a:cubicBezTo>
                    <a:cubicBezTo>
                      <a:pt x="39" y="307"/>
                      <a:pt x="0" y="401"/>
                      <a:pt x="34" y="471"/>
                    </a:cubicBezTo>
                    <a:cubicBezTo>
                      <a:pt x="69" y="544"/>
                      <a:pt x="149" y="578"/>
                      <a:pt x="226" y="54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p48"/>
              <p:cNvSpPr/>
              <p:nvPr/>
            </p:nvSpPr>
            <p:spPr>
              <a:xfrm>
                <a:off x="5940713" y="2889775"/>
                <a:ext cx="1349376" cy="852488"/>
              </a:xfrm>
              <a:custGeom>
                <a:avLst/>
                <a:gdLst/>
                <a:ahLst/>
                <a:cxnLst/>
                <a:rect l="l" t="t" r="r" b="b"/>
                <a:pathLst>
                  <a:path w="915" h="578" extrusionOk="0">
                    <a:moveTo>
                      <a:pt x="226" y="547"/>
                    </a:moveTo>
                    <a:cubicBezTo>
                      <a:pt x="420" y="470"/>
                      <a:pt x="613" y="389"/>
                      <a:pt x="804" y="303"/>
                    </a:cubicBezTo>
                    <a:cubicBezTo>
                      <a:pt x="873" y="271"/>
                      <a:pt x="915" y="183"/>
                      <a:pt x="880" y="110"/>
                    </a:cubicBezTo>
                    <a:cubicBezTo>
                      <a:pt x="847" y="40"/>
                      <a:pt x="763" y="0"/>
                      <a:pt x="688" y="33"/>
                    </a:cubicBezTo>
                    <a:cubicBezTo>
                      <a:pt x="497" y="119"/>
                      <a:pt x="305" y="201"/>
                      <a:pt x="110" y="278"/>
                    </a:cubicBezTo>
                    <a:cubicBezTo>
                      <a:pt x="39" y="306"/>
                      <a:pt x="0" y="400"/>
                      <a:pt x="33" y="470"/>
                    </a:cubicBezTo>
                    <a:cubicBezTo>
                      <a:pt x="69" y="544"/>
                      <a:pt x="149" y="578"/>
                      <a:pt x="226" y="54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p48"/>
              <p:cNvSpPr/>
              <p:nvPr/>
            </p:nvSpPr>
            <p:spPr>
              <a:xfrm>
                <a:off x="6039138" y="3123138"/>
                <a:ext cx="1350963" cy="852488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78" extrusionOk="0">
                    <a:moveTo>
                      <a:pt x="226" y="548"/>
                    </a:moveTo>
                    <a:cubicBezTo>
                      <a:pt x="421" y="470"/>
                      <a:pt x="613" y="389"/>
                      <a:pt x="804" y="303"/>
                    </a:cubicBezTo>
                    <a:cubicBezTo>
                      <a:pt x="874" y="271"/>
                      <a:pt x="916" y="183"/>
                      <a:pt x="881" y="111"/>
                    </a:cubicBezTo>
                    <a:cubicBezTo>
                      <a:pt x="847" y="40"/>
                      <a:pt x="764" y="0"/>
                      <a:pt x="689" y="34"/>
                    </a:cubicBezTo>
                    <a:cubicBezTo>
                      <a:pt x="498" y="120"/>
                      <a:pt x="306" y="201"/>
                      <a:pt x="111" y="278"/>
                    </a:cubicBezTo>
                    <a:cubicBezTo>
                      <a:pt x="40" y="307"/>
                      <a:pt x="0" y="401"/>
                      <a:pt x="34" y="471"/>
                    </a:cubicBezTo>
                    <a:cubicBezTo>
                      <a:pt x="69" y="544"/>
                      <a:pt x="150" y="578"/>
                      <a:pt x="226" y="54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75" name="Google Shape;1275;p48"/>
            <p:cNvGrpSpPr/>
            <p:nvPr/>
          </p:nvGrpSpPr>
          <p:grpSpPr>
            <a:xfrm rot="1818068">
              <a:off x="-160881" y="2304473"/>
              <a:ext cx="710586" cy="707950"/>
              <a:chOff x="5035551" y="5241925"/>
              <a:chExt cx="855662" cy="852488"/>
            </a:xfrm>
          </p:grpSpPr>
          <p:sp>
            <p:nvSpPr>
              <p:cNvPr id="1276" name="Google Shape;1276;p48"/>
              <p:cNvSpPr/>
              <p:nvPr/>
            </p:nvSpPr>
            <p:spPr>
              <a:xfrm>
                <a:off x="5035551" y="5314950"/>
                <a:ext cx="855662" cy="77946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287" extrusionOk="0">
                    <a:moveTo>
                      <a:pt x="167" y="88"/>
                    </a:moveTo>
                    <a:cubicBezTo>
                      <a:pt x="154" y="8"/>
                      <a:pt x="45" y="0"/>
                      <a:pt x="19" y="105"/>
                    </a:cubicBezTo>
                    <a:cubicBezTo>
                      <a:pt x="0" y="183"/>
                      <a:pt x="51" y="249"/>
                      <a:pt x="125" y="266"/>
                    </a:cubicBezTo>
                    <a:cubicBezTo>
                      <a:pt x="206" y="287"/>
                      <a:pt x="272" y="241"/>
                      <a:pt x="292" y="163"/>
                    </a:cubicBezTo>
                    <a:cubicBezTo>
                      <a:pt x="315" y="67"/>
                      <a:pt x="206" y="16"/>
                      <a:pt x="167" y="8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48"/>
              <p:cNvSpPr/>
              <p:nvPr/>
            </p:nvSpPr>
            <p:spPr>
              <a:xfrm>
                <a:off x="5497513" y="5241925"/>
                <a:ext cx="317500" cy="244475"/>
              </a:xfrm>
              <a:custGeom>
                <a:avLst/>
                <a:gdLst/>
                <a:ahLst/>
                <a:cxnLst/>
                <a:rect l="l" t="t" r="r" b="b"/>
                <a:pathLst>
                  <a:path w="117" h="90" extrusionOk="0">
                    <a:moveTo>
                      <a:pt x="0" y="62"/>
                    </a:moveTo>
                    <a:cubicBezTo>
                      <a:pt x="16" y="17"/>
                      <a:pt x="70" y="0"/>
                      <a:pt x="117" y="19"/>
                    </a:cubicBezTo>
                    <a:cubicBezTo>
                      <a:pt x="106" y="65"/>
                      <a:pt x="36" y="90"/>
                      <a:pt x="0" y="62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48"/>
              <p:cNvSpPr/>
              <p:nvPr/>
            </p:nvSpPr>
            <p:spPr>
              <a:xfrm>
                <a:off x="5465763" y="5246688"/>
                <a:ext cx="50800" cy="358775"/>
              </a:xfrm>
              <a:custGeom>
                <a:avLst/>
                <a:gdLst/>
                <a:ahLst/>
                <a:cxnLst/>
                <a:rect l="l" t="t" r="r" b="b"/>
                <a:pathLst>
                  <a:path w="19" h="132" extrusionOk="0">
                    <a:moveTo>
                      <a:pt x="2" y="8"/>
                    </a:moveTo>
                    <a:cubicBezTo>
                      <a:pt x="6" y="27"/>
                      <a:pt x="10" y="47"/>
                      <a:pt x="10" y="67"/>
                    </a:cubicBezTo>
                    <a:cubicBezTo>
                      <a:pt x="10" y="86"/>
                      <a:pt x="7" y="105"/>
                      <a:pt x="2" y="124"/>
                    </a:cubicBezTo>
                    <a:cubicBezTo>
                      <a:pt x="0" y="130"/>
                      <a:pt x="9" y="132"/>
                      <a:pt x="10" y="127"/>
                    </a:cubicBezTo>
                    <a:cubicBezTo>
                      <a:pt x="15" y="107"/>
                      <a:pt x="19" y="87"/>
                      <a:pt x="19" y="67"/>
                    </a:cubicBezTo>
                    <a:cubicBezTo>
                      <a:pt x="18" y="46"/>
                      <a:pt x="15" y="26"/>
                      <a:pt x="11" y="6"/>
                    </a:cubicBezTo>
                    <a:cubicBezTo>
                      <a:pt x="10" y="0"/>
                      <a:pt x="1" y="2"/>
                      <a:pt x="2" y="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48"/>
              <p:cNvSpPr/>
              <p:nvPr/>
            </p:nvSpPr>
            <p:spPr>
              <a:xfrm>
                <a:off x="5378451" y="5516563"/>
                <a:ext cx="230187" cy="141288"/>
              </a:xfrm>
              <a:custGeom>
                <a:avLst/>
                <a:gdLst/>
                <a:ahLst/>
                <a:cxnLst/>
                <a:rect l="l" t="t" r="r" b="b"/>
                <a:pathLst>
                  <a:path w="85" h="52" extrusionOk="0">
                    <a:moveTo>
                      <a:pt x="4" y="11"/>
                    </a:moveTo>
                    <a:cubicBezTo>
                      <a:pt x="21" y="31"/>
                      <a:pt x="59" y="52"/>
                      <a:pt x="81" y="27"/>
                    </a:cubicBezTo>
                    <a:cubicBezTo>
                      <a:pt x="85" y="23"/>
                      <a:pt x="79" y="16"/>
                      <a:pt x="75" y="21"/>
                    </a:cubicBezTo>
                    <a:cubicBezTo>
                      <a:pt x="56" y="41"/>
                      <a:pt x="24" y="21"/>
                      <a:pt x="10" y="4"/>
                    </a:cubicBezTo>
                    <a:cubicBezTo>
                      <a:pt x="6" y="0"/>
                      <a:pt x="0" y="6"/>
                      <a:pt x="4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48"/>
              <p:cNvSpPr/>
              <p:nvPr/>
            </p:nvSpPr>
            <p:spPr>
              <a:xfrm>
                <a:off x="5486401" y="5338763"/>
                <a:ext cx="206375" cy="84137"/>
              </a:xfrm>
              <a:custGeom>
                <a:avLst/>
                <a:gdLst/>
                <a:ahLst/>
                <a:cxnLst/>
                <a:rect l="l" t="t" r="r" b="b"/>
                <a:pathLst>
                  <a:path w="76" h="31" extrusionOk="0">
                    <a:moveTo>
                      <a:pt x="7" y="29"/>
                    </a:moveTo>
                    <a:cubicBezTo>
                      <a:pt x="29" y="23"/>
                      <a:pt x="50" y="17"/>
                      <a:pt x="71" y="10"/>
                    </a:cubicBezTo>
                    <a:cubicBezTo>
                      <a:pt x="76" y="8"/>
                      <a:pt x="74" y="0"/>
                      <a:pt x="68" y="1"/>
                    </a:cubicBezTo>
                    <a:cubicBezTo>
                      <a:pt x="47" y="8"/>
                      <a:pt x="26" y="15"/>
                      <a:pt x="5" y="21"/>
                    </a:cubicBezTo>
                    <a:cubicBezTo>
                      <a:pt x="0" y="22"/>
                      <a:pt x="2" y="31"/>
                      <a:pt x="7" y="2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1" name="Google Shape;1281;p48"/>
              <p:cNvSpPr/>
              <p:nvPr/>
            </p:nvSpPr>
            <p:spPr>
              <a:xfrm>
                <a:off x="5119688" y="5537200"/>
                <a:ext cx="66675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" h="100" extrusionOk="0">
                    <a:moveTo>
                      <a:pt x="14" y="5"/>
                    </a:moveTo>
                    <a:cubicBezTo>
                      <a:pt x="1" y="33"/>
                      <a:pt x="0" y="65"/>
                      <a:pt x="10" y="94"/>
                    </a:cubicBezTo>
                    <a:cubicBezTo>
                      <a:pt x="12" y="100"/>
                      <a:pt x="21" y="97"/>
                      <a:pt x="19" y="92"/>
                    </a:cubicBezTo>
                    <a:cubicBezTo>
                      <a:pt x="9" y="65"/>
                      <a:pt x="10" y="35"/>
                      <a:pt x="21" y="10"/>
                    </a:cubicBezTo>
                    <a:cubicBezTo>
                      <a:pt x="24" y="4"/>
                      <a:pt x="16" y="0"/>
                      <a:pt x="14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2" name="Google Shape;1282;p48"/>
              <p:cNvSpPr/>
              <p:nvPr/>
            </p:nvSpPr>
            <p:spPr>
              <a:xfrm>
                <a:off x="5186363" y="5602288"/>
                <a:ext cx="42862" cy="163512"/>
              </a:xfrm>
              <a:custGeom>
                <a:avLst/>
                <a:gdLst/>
                <a:ahLst/>
                <a:cxnLst/>
                <a:rect l="l" t="t" r="r" b="b"/>
                <a:pathLst>
                  <a:path w="16" h="60" extrusionOk="0">
                    <a:moveTo>
                      <a:pt x="7" y="4"/>
                    </a:moveTo>
                    <a:cubicBezTo>
                      <a:pt x="1" y="20"/>
                      <a:pt x="0" y="38"/>
                      <a:pt x="5" y="54"/>
                    </a:cubicBezTo>
                    <a:cubicBezTo>
                      <a:pt x="7" y="60"/>
                      <a:pt x="15" y="57"/>
                      <a:pt x="14" y="52"/>
                    </a:cubicBezTo>
                    <a:cubicBezTo>
                      <a:pt x="9" y="37"/>
                      <a:pt x="10" y="21"/>
                      <a:pt x="15" y="6"/>
                    </a:cubicBezTo>
                    <a:cubicBezTo>
                      <a:pt x="16" y="4"/>
                      <a:pt x="14" y="1"/>
                      <a:pt x="12" y="0"/>
                    </a:cubicBezTo>
                    <a:cubicBezTo>
                      <a:pt x="10" y="0"/>
                      <a:pt x="8" y="1"/>
                      <a:pt x="7" y="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" name="Google Shape;940;p41">
            <a:extLst>
              <a:ext uri="{FF2B5EF4-FFF2-40B4-BE49-F238E27FC236}">
                <a16:creationId xmlns:a16="http://schemas.microsoft.com/office/drawing/2014/main" id="{B56AA8DC-6742-FDC8-D354-63DFEA03F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63681" y="2232558"/>
            <a:ext cx="4303500" cy="82027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퀴즈타임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Google Shape;942;p41">
            <a:extLst>
              <a:ext uri="{FF2B5EF4-FFF2-40B4-BE49-F238E27FC236}">
                <a16:creationId xmlns:a16="http://schemas.microsoft.com/office/drawing/2014/main" id="{6C94D3B1-ACE0-BCFB-18FB-7F33F34979E3}"/>
              </a:ext>
            </a:extLst>
          </p:cNvPr>
          <p:cNvSpPr txBox="1">
            <a:spLocks/>
          </p:cNvSpPr>
          <p:nvPr/>
        </p:nvSpPr>
        <p:spPr>
          <a:xfrm>
            <a:off x="3951475" y="3082932"/>
            <a:ext cx="4715706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앞에 어떠한 직업이 있었는지 퀴즈를 통해 마무리 시간을 </a:t>
            </a:r>
          </a:p>
          <a:p>
            <a:pPr algn="r"/>
            <a:r>
              <a:rPr lang="ko-KR" altLang="en-US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가져보세요</a:t>
            </a:r>
            <a:r>
              <a:rPr lang="en-US" altLang="ko-KR" dirty="0">
                <a:solidFill>
                  <a:srgbClr val="666666"/>
                </a:solidFill>
                <a:latin typeface="둘기마요_고딕" pitchFamily="2" charset="-127"/>
                <a:ea typeface="둘기마요_고딕" pitchFamily="2" charset="-127"/>
              </a:rPr>
              <a:t>!</a:t>
            </a:r>
            <a:endParaRPr lang="ko-KR" altLang="en-US" dirty="0">
              <a:solidFill>
                <a:srgbClr val="666666"/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2" name="Google Shape;941;p41">
            <a:extLst>
              <a:ext uri="{FF2B5EF4-FFF2-40B4-BE49-F238E27FC236}">
                <a16:creationId xmlns:a16="http://schemas.microsoft.com/office/drawing/2014/main" id="{8232FECA-BB1A-DDA4-F5FF-894D5F86CEDE}"/>
              </a:ext>
            </a:extLst>
          </p:cNvPr>
          <p:cNvSpPr txBox="1">
            <a:spLocks/>
          </p:cNvSpPr>
          <p:nvPr/>
        </p:nvSpPr>
        <p:spPr>
          <a:xfrm>
            <a:off x="7015081" y="1538190"/>
            <a:ext cx="1652100" cy="75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0" b="1" dirty="0">
                <a:solidFill>
                  <a:srgbClr val="19427A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3383C6B-6304-4B7C-5AF7-DB90A4B7FC4D}"/>
              </a:ext>
            </a:extLst>
          </p:cNvPr>
          <p:cNvSpPr/>
          <p:nvPr/>
        </p:nvSpPr>
        <p:spPr>
          <a:xfrm>
            <a:off x="1505243" y="3912555"/>
            <a:ext cx="2661242" cy="88804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57" name="Google Shape;1857;p63"/>
          <p:cNvSpPr txBox="1">
            <a:spLocks noGrp="1"/>
          </p:cNvSpPr>
          <p:nvPr>
            <p:ph type="subTitle" idx="4"/>
          </p:nvPr>
        </p:nvSpPr>
        <p:spPr>
          <a:xfrm>
            <a:off x="1583098" y="3328738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아이돌</a:t>
            </a:r>
            <a:endParaRPr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60" name="Google Shape;1860;p63"/>
          <p:cNvSpPr txBox="1">
            <a:spLocks noGrp="1"/>
          </p:cNvSpPr>
          <p:nvPr>
            <p:ph type="title"/>
          </p:nvPr>
        </p:nvSpPr>
        <p:spPr>
          <a:xfrm>
            <a:off x="720000" y="3052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퀴즈타임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62" name="Google Shape;1862;p63"/>
          <p:cNvSpPr txBox="1">
            <a:spLocks noGrp="1"/>
          </p:cNvSpPr>
          <p:nvPr>
            <p:ph type="subTitle" idx="2"/>
          </p:nvPr>
        </p:nvSpPr>
        <p:spPr>
          <a:xfrm>
            <a:off x="1583323" y="3988755"/>
            <a:ext cx="2505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노래와 춤이 가장 중요시 되며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무대에서 가장 많이 보는 직업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863" name="Google Shape;1863;p63"/>
          <p:cNvSpPr/>
          <p:nvPr/>
        </p:nvSpPr>
        <p:spPr>
          <a:xfrm>
            <a:off x="5318040" y="1717306"/>
            <a:ext cx="248127" cy="259146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4" name="Google Shape;1864;p63"/>
          <p:cNvSpPr/>
          <p:nvPr/>
        </p:nvSpPr>
        <p:spPr>
          <a:xfrm>
            <a:off x="3577865" y="2961881"/>
            <a:ext cx="248127" cy="259146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862;p63">
            <a:extLst>
              <a:ext uri="{FF2B5EF4-FFF2-40B4-BE49-F238E27FC236}">
                <a16:creationId xmlns:a16="http://schemas.microsoft.com/office/drawing/2014/main" id="{93285258-BE98-D1D5-DCAD-43499B0350C6}"/>
              </a:ext>
            </a:extLst>
          </p:cNvPr>
          <p:cNvSpPr txBox="1">
            <a:spLocks/>
          </p:cNvSpPr>
          <p:nvPr/>
        </p:nvSpPr>
        <p:spPr>
          <a:xfrm>
            <a:off x="4605171" y="3988755"/>
            <a:ext cx="3404962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과거를 연구하며 역사와 문화를 좋아하고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발굴작업에 착수하는 직업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0F195C9-493F-BF35-185B-E24B9A1B173F}"/>
              </a:ext>
            </a:extLst>
          </p:cNvPr>
          <p:cNvSpPr/>
          <p:nvPr/>
        </p:nvSpPr>
        <p:spPr>
          <a:xfrm>
            <a:off x="4605171" y="3912555"/>
            <a:ext cx="3404962" cy="88804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DC395DE-A618-BCB5-C771-990C4C96AF8D}"/>
              </a:ext>
            </a:extLst>
          </p:cNvPr>
          <p:cNvSpPr/>
          <p:nvPr/>
        </p:nvSpPr>
        <p:spPr>
          <a:xfrm>
            <a:off x="3198460" y="1244161"/>
            <a:ext cx="2510844" cy="196482"/>
          </a:xfrm>
          <a:prstGeom prst="roundRect">
            <a:avLst>
              <a:gd name="adj" fmla="val 50000"/>
            </a:avLst>
          </a:prstGeom>
          <a:solidFill>
            <a:srgbClr val="FFC3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12" name="Google Shape;1123;p46">
            <a:extLst>
              <a:ext uri="{FF2B5EF4-FFF2-40B4-BE49-F238E27FC236}">
                <a16:creationId xmlns:a16="http://schemas.microsoft.com/office/drawing/2014/main" id="{11054254-7022-6A3D-DF99-1FE5E0146FFE}"/>
              </a:ext>
            </a:extLst>
          </p:cNvPr>
          <p:cNvSpPr txBox="1">
            <a:spLocks/>
          </p:cNvSpPr>
          <p:nvPr/>
        </p:nvSpPr>
        <p:spPr>
          <a:xfrm>
            <a:off x="2494455" y="969394"/>
            <a:ext cx="3918854" cy="34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ko-KR" altLang="en-US" sz="3000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직업은 무엇일까요</a:t>
            </a:r>
            <a:r>
              <a:rPr lang="en-US" altLang="ko-KR" sz="3000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3000" dirty="0">
              <a:solidFill>
                <a:srgbClr val="94ABFF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44C4067-140B-EACE-80A4-A5CA659CED45}"/>
              </a:ext>
            </a:extLst>
          </p:cNvPr>
          <p:cNvSpPr/>
          <p:nvPr/>
        </p:nvSpPr>
        <p:spPr>
          <a:xfrm>
            <a:off x="1906022" y="3346743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Google Shape;1361;p51">
            <a:extLst>
              <a:ext uri="{FF2B5EF4-FFF2-40B4-BE49-F238E27FC236}">
                <a16:creationId xmlns:a16="http://schemas.microsoft.com/office/drawing/2014/main" id="{92752F33-8107-7842-5D53-51C41E85F661}"/>
              </a:ext>
            </a:extLst>
          </p:cNvPr>
          <p:cNvSpPr txBox="1">
            <a:spLocks/>
          </p:cNvSpPr>
          <p:nvPr/>
        </p:nvSpPr>
        <p:spPr>
          <a:xfrm>
            <a:off x="1898214" y="3296201"/>
            <a:ext cx="1834232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ENFP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아이돌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EF289D1-234F-0B81-914A-FDBC4761AE73}"/>
              </a:ext>
            </a:extLst>
          </p:cNvPr>
          <p:cNvSpPr/>
          <p:nvPr/>
        </p:nvSpPr>
        <p:spPr>
          <a:xfrm>
            <a:off x="5479464" y="3336890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Google Shape;1361;p51">
            <a:extLst>
              <a:ext uri="{FF2B5EF4-FFF2-40B4-BE49-F238E27FC236}">
                <a16:creationId xmlns:a16="http://schemas.microsoft.com/office/drawing/2014/main" id="{F33B7271-C1EB-7F1F-42D7-30358115B0EF}"/>
              </a:ext>
            </a:extLst>
          </p:cNvPr>
          <p:cNvSpPr txBox="1">
            <a:spLocks/>
          </p:cNvSpPr>
          <p:nvPr/>
        </p:nvSpPr>
        <p:spPr>
          <a:xfrm>
            <a:off x="5411556" y="3286348"/>
            <a:ext cx="1935240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INTP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고고학자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FF17AF3-045B-D4C3-E0A4-D9D5BF5109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52" t="38074" r="33678" b="31542"/>
          <a:stretch/>
        </p:blipFill>
        <p:spPr>
          <a:xfrm>
            <a:off x="5583244" y="1685460"/>
            <a:ext cx="1591864" cy="156278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F9941C3-F6E5-2D44-7C2C-0DD461FAB7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96" t="67865" r="62667" b="1185"/>
          <a:stretch/>
        </p:blipFill>
        <p:spPr>
          <a:xfrm>
            <a:off x="2194300" y="1691851"/>
            <a:ext cx="1196340" cy="1591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3383C6B-6304-4B7C-5AF7-DB90A4B7FC4D}"/>
              </a:ext>
            </a:extLst>
          </p:cNvPr>
          <p:cNvSpPr/>
          <p:nvPr/>
        </p:nvSpPr>
        <p:spPr>
          <a:xfrm>
            <a:off x="1358111" y="3912555"/>
            <a:ext cx="2955506" cy="88804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57" name="Google Shape;1857;p63"/>
          <p:cNvSpPr txBox="1">
            <a:spLocks noGrp="1"/>
          </p:cNvSpPr>
          <p:nvPr>
            <p:ph type="subTitle" idx="4"/>
          </p:nvPr>
        </p:nvSpPr>
        <p:spPr>
          <a:xfrm>
            <a:off x="1598338" y="3336358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아이돌</a:t>
            </a:r>
            <a:endParaRPr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60" name="Google Shape;1860;p63"/>
          <p:cNvSpPr txBox="1">
            <a:spLocks noGrp="1"/>
          </p:cNvSpPr>
          <p:nvPr>
            <p:ph type="title"/>
          </p:nvPr>
        </p:nvSpPr>
        <p:spPr>
          <a:xfrm>
            <a:off x="720000" y="3052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퀴즈타임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62" name="Google Shape;1862;p63"/>
          <p:cNvSpPr txBox="1">
            <a:spLocks noGrp="1"/>
          </p:cNvSpPr>
          <p:nvPr>
            <p:ph type="subTitle" idx="2"/>
          </p:nvPr>
        </p:nvSpPr>
        <p:spPr>
          <a:xfrm>
            <a:off x="1358110" y="3988755"/>
            <a:ext cx="2955507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그림</a:t>
            </a:r>
            <a:r>
              <a:rPr lang="en-US" altLang="ko-KR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음악</a:t>
            </a:r>
            <a:r>
              <a:rPr lang="en-US" altLang="ko-KR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, </a:t>
            </a:r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글 등으로 자신의 생각과 감정을 표현하는 사람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863" name="Google Shape;1863;p63"/>
          <p:cNvSpPr/>
          <p:nvPr/>
        </p:nvSpPr>
        <p:spPr>
          <a:xfrm>
            <a:off x="5318040" y="1717306"/>
            <a:ext cx="248127" cy="259146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4" name="Google Shape;1864;p63"/>
          <p:cNvSpPr/>
          <p:nvPr/>
        </p:nvSpPr>
        <p:spPr>
          <a:xfrm>
            <a:off x="3577865" y="2961881"/>
            <a:ext cx="248127" cy="259146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857;p63">
            <a:extLst>
              <a:ext uri="{FF2B5EF4-FFF2-40B4-BE49-F238E27FC236}">
                <a16:creationId xmlns:a16="http://schemas.microsoft.com/office/drawing/2014/main" id="{01A0A3A8-4BA1-38BA-D64F-33DD479A39DA}"/>
              </a:ext>
            </a:extLst>
          </p:cNvPr>
          <p:cNvSpPr txBox="1">
            <a:spLocks/>
          </p:cNvSpPr>
          <p:nvPr/>
        </p:nvSpPr>
        <p:spPr>
          <a:xfrm>
            <a:off x="5054852" y="3343978"/>
            <a:ext cx="25056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ko-KR" altLang="en-US" b="1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아이돌</a:t>
            </a:r>
            <a:endParaRPr lang="ko-KR" altLang="en-US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Google Shape;1862;p63">
            <a:extLst>
              <a:ext uri="{FF2B5EF4-FFF2-40B4-BE49-F238E27FC236}">
                <a16:creationId xmlns:a16="http://schemas.microsoft.com/office/drawing/2014/main" id="{93285258-BE98-D1D5-DCAD-43499B0350C6}"/>
              </a:ext>
            </a:extLst>
          </p:cNvPr>
          <p:cNvSpPr txBox="1">
            <a:spLocks/>
          </p:cNvSpPr>
          <p:nvPr/>
        </p:nvSpPr>
        <p:spPr>
          <a:xfrm>
            <a:off x="4605171" y="3988755"/>
            <a:ext cx="3404962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학교에서 학생들과 함께 시간을 보내며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공부를 가르치고 생활태도를 지도 하는 일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0F195C9-493F-BF35-185B-E24B9A1B173F}"/>
              </a:ext>
            </a:extLst>
          </p:cNvPr>
          <p:cNvSpPr/>
          <p:nvPr/>
        </p:nvSpPr>
        <p:spPr>
          <a:xfrm>
            <a:off x="4605171" y="3912555"/>
            <a:ext cx="3404962" cy="88804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DC395DE-A618-BCB5-C771-990C4C96AF8D}"/>
              </a:ext>
            </a:extLst>
          </p:cNvPr>
          <p:cNvSpPr/>
          <p:nvPr/>
        </p:nvSpPr>
        <p:spPr>
          <a:xfrm>
            <a:off x="3198460" y="1244161"/>
            <a:ext cx="2510844" cy="196482"/>
          </a:xfrm>
          <a:prstGeom prst="roundRect">
            <a:avLst>
              <a:gd name="adj" fmla="val 50000"/>
            </a:avLst>
          </a:prstGeom>
          <a:solidFill>
            <a:srgbClr val="FFC3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12" name="Google Shape;1123;p46">
            <a:extLst>
              <a:ext uri="{FF2B5EF4-FFF2-40B4-BE49-F238E27FC236}">
                <a16:creationId xmlns:a16="http://schemas.microsoft.com/office/drawing/2014/main" id="{11054254-7022-6A3D-DF99-1FE5E0146FFE}"/>
              </a:ext>
            </a:extLst>
          </p:cNvPr>
          <p:cNvSpPr txBox="1">
            <a:spLocks/>
          </p:cNvSpPr>
          <p:nvPr/>
        </p:nvSpPr>
        <p:spPr>
          <a:xfrm>
            <a:off x="2494455" y="969394"/>
            <a:ext cx="3918854" cy="34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ko-KR" altLang="en-US" sz="3000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직업은 무엇일까요</a:t>
            </a:r>
            <a:r>
              <a:rPr lang="en-US" altLang="ko-KR" sz="3000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3000" dirty="0">
              <a:solidFill>
                <a:srgbClr val="94ABFF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1D8BE-D449-9DDD-24A0-1BFC5480970B}"/>
              </a:ext>
            </a:extLst>
          </p:cNvPr>
          <p:cNvSpPr/>
          <p:nvPr/>
        </p:nvSpPr>
        <p:spPr>
          <a:xfrm>
            <a:off x="1936741" y="3344836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Google Shape;1361;p51">
            <a:extLst>
              <a:ext uri="{FF2B5EF4-FFF2-40B4-BE49-F238E27FC236}">
                <a16:creationId xmlns:a16="http://schemas.microsoft.com/office/drawing/2014/main" id="{A4891AF6-851E-A9E8-81AC-3F525679279D}"/>
              </a:ext>
            </a:extLst>
          </p:cNvPr>
          <p:cNvSpPr txBox="1">
            <a:spLocks/>
          </p:cNvSpPr>
          <p:nvPr/>
        </p:nvSpPr>
        <p:spPr>
          <a:xfrm>
            <a:off x="1928933" y="3294294"/>
            <a:ext cx="1834232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ISFP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예술가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FAB6498-8580-6D4F-F8C7-1144181BF2B8}"/>
              </a:ext>
            </a:extLst>
          </p:cNvPr>
          <p:cNvSpPr/>
          <p:nvPr/>
        </p:nvSpPr>
        <p:spPr>
          <a:xfrm>
            <a:off x="5442171" y="3352826"/>
            <a:ext cx="177289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Google Shape;1361;p51">
            <a:extLst>
              <a:ext uri="{FF2B5EF4-FFF2-40B4-BE49-F238E27FC236}">
                <a16:creationId xmlns:a16="http://schemas.microsoft.com/office/drawing/2014/main" id="{37AC31EC-E305-24DE-AB6D-C3C42E9333A7}"/>
              </a:ext>
            </a:extLst>
          </p:cNvPr>
          <p:cNvSpPr txBox="1">
            <a:spLocks/>
          </p:cNvSpPr>
          <p:nvPr/>
        </p:nvSpPr>
        <p:spPr>
          <a:xfrm>
            <a:off x="5434363" y="3302284"/>
            <a:ext cx="1834232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ISFJ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교사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B81C7A4-91F1-5830-733A-A25A6176AD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54" t="41630" r="58597" b="32134"/>
          <a:stretch/>
        </p:blipFill>
        <p:spPr>
          <a:xfrm>
            <a:off x="1977588" y="1867728"/>
            <a:ext cx="1747451" cy="151038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2A446C6-D8C2-53F2-35E4-1993A860E3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28" r="56759" b="62815"/>
          <a:stretch/>
        </p:blipFill>
        <p:spPr>
          <a:xfrm>
            <a:off x="5596647" y="1513712"/>
            <a:ext cx="1412998" cy="191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6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3383C6B-6304-4B7C-5AF7-DB90A4B7FC4D}"/>
              </a:ext>
            </a:extLst>
          </p:cNvPr>
          <p:cNvSpPr/>
          <p:nvPr/>
        </p:nvSpPr>
        <p:spPr>
          <a:xfrm>
            <a:off x="1200556" y="3912555"/>
            <a:ext cx="3270616" cy="88804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57" name="Google Shape;1857;p63"/>
          <p:cNvSpPr txBox="1">
            <a:spLocks noGrp="1"/>
          </p:cNvSpPr>
          <p:nvPr>
            <p:ph type="subTitle" idx="4"/>
          </p:nvPr>
        </p:nvSpPr>
        <p:spPr>
          <a:xfrm>
            <a:off x="1583098" y="3343978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아이돌</a:t>
            </a:r>
            <a:endParaRPr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60" name="Google Shape;1860;p63"/>
          <p:cNvSpPr txBox="1">
            <a:spLocks noGrp="1"/>
          </p:cNvSpPr>
          <p:nvPr>
            <p:ph type="title"/>
          </p:nvPr>
        </p:nvSpPr>
        <p:spPr>
          <a:xfrm>
            <a:off x="720000" y="3052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퀴즈타임</a:t>
            </a:r>
            <a:endParaRPr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62" name="Google Shape;1862;p63"/>
          <p:cNvSpPr txBox="1">
            <a:spLocks noGrp="1"/>
          </p:cNvSpPr>
          <p:nvPr>
            <p:ph type="subTitle" idx="2"/>
          </p:nvPr>
        </p:nvSpPr>
        <p:spPr>
          <a:xfrm>
            <a:off x="1045169" y="3988755"/>
            <a:ext cx="3581389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지구 밖에 있는 행성을 탐사하고 연구하는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indent="0"/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무중력과 중력 둘 다 적응해야 하는 직업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1863" name="Google Shape;1863;p63"/>
          <p:cNvSpPr/>
          <p:nvPr/>
        </p:nvSpPr>
        <p:spPr>
          <a:xfrm>
            <a:off x="5318040" y="1717306"/>
            <a:ext cx="248127" cy="259146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4" name="Google Shape;1864;p63"/>
          <p:cNvSpPr/>
          <p:nvPr/>
        </p:nvSpPr>
        <p:spPr>
          <a:xfrm>
            <a:off x="3577865" y="2961881"/>
            <a:ext cx="248127" cy="259146"/>
          </a:xfrm>
          <a:custGeom>
            <a:avLst/>
            <a:gdLst/>
            <a:ahLst/>
            <a:cxnLst/>
            <a:rect l="l" t="t" r="r" b="b"/>
            <a:pathLst>
              <a:path w="4072" h="4253" extrusionOk="0">
                <a:moveTo>
                  <a:pt x="3855" y="1517"/>
                </a:moveTo>
                <a:cubicBezTo>
                  <a:pt x="2595" y="1517"/>
                  <a:pt x="2595" y="1517"/>
                  <a:pt x="2595" y="1517"/>
                </a:cubicBezTo>
                <a:cubicBezTo>
                  <a:pt x="2435" y="1068"/>
                  <a:pt x="2274" y="619"/>
                  <a:pt x="2113" y="169"/>
                </a:cubicBezTo>
                <a:cubicBezTo>
                  <a:pt x="2056" y="10"/>
                  <a:pt x="1832" y="0"/>
                  <a:pt x="1779" y="169"/>
                </a:cubicBezTo>
                <a:cubicBezTo>
                  <a:pt x="1639" y="619"/>
                  <a:pt x="1499" y="1068"/>
                  <a:pt x="1359" y="1517"/>
                </a:cubicBezTo>
                <a:cubicBezTo>
                  <a:pt x="217" y="1517"/>
                  <a:pt x="217" y="1517"/>
                  <a:pt x="217" y="1517"/>
                </a:cubicBezTo>
                <a:cubicBezTo>
                  <a:pt x="30" y="1517"/>
                  <a:pt x="0" y="1742"/>
                  <a:pt x="130" y="1839"/>
                </a:cubicBezTo>
                <a:cubicBezTo>
                  <a:pt x="435" y="2069"/>
                  <a:pt x="740" y="2298"/>
                  <a:pt x="1045" y="2528"/>
                </a:cubicBezTo>
                <a:cubicBezTo>
                  <a:pt x="895" y="3010"/>
                  <a:pt x="745" y="3492"/>
                  <a:pt x="595" y="3974"/>
                </a:cubicBezTo>
                <a:cubicBezTo>
                  <a:pt x="571" y="4050"/>
                  <a:pt x="599" y="4109"/>
                  <a:pt x="647" y="4145"/>
                </a:cubicBezTo>
                <a:cubicBezTo>
                  <a:pt x="693" y="4203"/>
                  <a:pt x="771" y="4228"/>
                  <a:pt x="849" y="4169"/>
                </a:cubicBezTo>
                <a:cubicBezTo>
                  <a:pt x="1245" y="3871"/>
                  <a:pt x="1641" y="3573"/>
                  <a:pt x="2037" y="3274"/>
                </a:cubicBezTo>
                <a:cubicBezTo>
                  <a:pt x="2431" y="3570"/>
                  <a:pt x="2824" y="3866"/>
                  <a:pt x="3218" y="4162"/>
                </a:cubicBezTo>
                <a:cubicBezTo>
                  <a:pt x="3339" y="4253"/>
                  <a:pt x="3521" y="4103"/>
                  <a:pt x="3472" y="3968"/>
                </a:cubicBezTo>
                <a:cubicBezTo>
                  <a:pt x="3306" y="3502"/>
                  <a:pt x="3139" y="3036"/>
                  <a:pt x="2972" y="2570"/>
                </a:cubicBezTo>
                <a:cubicBezTo>
                  <a:pt x="3296" y="2326"/>
                  <a:pt x="3619" y="2083"/>
                  <a:pt x="3943" y="1839"/>
                </a:cubicBezTo>
                <a:cubicBezTo>
                  <a:pt x="4072" y="1741"/>
                  <a:pt x="4042" y="1517"/>
                  <a:pt x="3855" y="15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857;p63">
            <a:extLst>
              <a:ext uri="{FF2B5EF4-FFF2-40B4-BE49-F238E27FC236}">
                <a16:creationId xmlns:a16="http://schemas.microsoft.com/office/drawing/2014/main" id="{01A0A3A8-4BA1-38BA-D64F-33DD479A39DA}"/>
              </a:ext>
            </a:extLst>
          </p:cNvPr>
          <p:cNvSpPr txBox="1">
            <a:spLocks/>
          </p:cNvSpPr>
          <p:nvPr/>
        </p:nvSpPr>
        <p:spPr>
          <a:xfrm>
            <a:off x="5054852" y="3343978"/>
            <a:ext cx="25056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ko-KR" altLang="en-US" b="1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아이돌</a:t>
            </a:r>
            <a:endParaRPr lang="ko-KR" altLang="en-US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Google Shape;1862;p63">
            <a:extLst>
              <a:ext uri="{FF2B5EF4-FFF2-40B4-BE49-F238E27FC236}">
                <a16:creationId xmlns:a16="http://schemas.microsoft.com/office/drawing/2014/main" id="{93285258-BE98-D1D5-DCAD-43499B0350C6}"/>
              </a:ext>
            </a:extLst>
          </p:cNvPr>
          <p:cNvSpPr txBox="1">
            <a:spLocks/>
          </p:cNvSpPr>
          <p:nvPr/>
        </p:nvSpPr>
        <p:spPr>
          <a:xfrm>
            <a:off x="4605171" y="3988755"/>
            <a:ext cx="3404962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bert Sans"/>
              <a:buNone/>
              <a:defRPr sz="2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위급한 상황에 처한 동물을 구조하며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solidFill>
                  <a:schemeClr val="bg1">
                    <a:lumMod val="10000"/>
                  </a:schemeClr>
                </a:solidFill>
                <a:latin typeface="둘기마요_고딕" pitchFamily="2" charset="-127"/>
                <a:ea typeface="둘기마요_고딕" pitchFamily="2" charset="-127"/>
              </a:rPr>
              <a:t>구조한 동물을 치료로 하는 직업</a:t>
            </a:r>
            <a:endParaRPr lang="en-US" altLang="ko-KR" sz="1600" dirty="0">
              <a:solidFill>
                <a:schemeClr val="bg1">
                  <a:lumMod val="10000"/>
                </a:schemeClr>
              </a:solidFill>
              <a:latin typeface="둘기마요_고딕" pitchFamily="2" charset="-127"/>
              <a:ea typeface="둘기마요_고딕" pitchFamily="2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0F195C9-493F-BF35-185B-E24B9A1B173F}"/>
              </a:ext>
            </a:extLst>
          </p:cNvPr>
          <p:cNvSpPr/>
          <p:nvPr/>
        </p:nvSpPr>
        <p:spPr>
          <a:xfrm>
            <a:off x="4781944" y="3912555"/>
            <a:ext cx="3051416" cy="88804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DC395DE-A618-BCB5-C771-990C4C96AF8D}"/>
              </a:ext>
            </a:extLst>
          </p:cNvPr>
          <p:cNvSpPr/>
          <p:nvPr/>
        </p:nvSpPr>
        <p:spPr>
          <a:xfrm>
            <a:off x="3198460" y="1244161"/>
            <a:ext cx="2510844" cy="196482"/>
          </a:xfrm>
          <a:prstGeom prst="roundRect">
            <a:avLst>
              <a:gd name="adj" fmla="val 50000"/>
            </a:avLst>
          </a:prstGeom>
          <a:solidFill>
            <a:srgbClr val="FFC3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sp>
        <p:nvSpPr>
          <p:cNvPr id="12" name="Google Shape;1123;p46">
            <a:extLst>
              <a:ext uri="{FF2B5EF4-FFF2-40B4-BE49-F238E27FC236}">
                <a16:creationId xmlns:a16="http://schemas.microsoft.com/office/drawing/2014/main" id="{11054254-7022-6A3D-DF99-1FE5E0146FFE}"/>
              </a:ext>
            </a:extLst>
          </p:cNvPr>
          <p:cNvSpPr txBox="1">
            <a:spLocks/>
          </p:cNvSpPr>
          <p:nvPr/>
        </p:nvSpPr>
        <p:spPr>
          <a:xfrm>
            <a:off x="2494455" y="969394"/>
            <a:ext cx="3918854" cy="34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2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ko-KR" altLang="en-US" sz="3000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직업은 무엇일까요</a:t>
            </a:r>
            <a:r>
              <a:rPr lang="en-US" altLang="ko-KR" sz="3000" dirty="0">
                <a:solidFill>
                  <a:srgbClr val="94AB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3000" dirty="0">
              <a:solidFill>
                <a:srgbClr val="94ABFF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829192D-55A8-D8D3-578C-1A802ABE856F}"/>
              </a:ext>
            </a:extLst>
          </p:cNvPr>
          <p:cNvSpPr/>
          <p:nvPr/>
        </p:nvSpPr>
        <p:spPr>
          <a:xfrm>
            <a:off x="1750719" y="3343978"/>
            <a:ext cx="2106536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Google Shape;1361;p51">
            <a:extLst>
              <a:ext uri="{FF2B5EF4-FFF2-40B4-BE49-F238E27FC236}">
                <a16:creationId xmlns:a16="http://schemas.microsoft.com/office/drawing/2014/main" id="{EE663A3D-136C-219B-59F0-80CD6F5B47C4}"/>
              </a:ext>
            </a:extLst>
          </p:cNvPr>
          <p:cNvSpPr txBox="1">
            <a:spLocks/>
          </p:cNvSpPr>
          <p:nvPr/>
        </p:nvSpPr>
        <p:spPr>
          <a:xfrm>
            <a:off x="1505243" y="3373264"/>
            <a:ext cx="2603374" cy="467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INTJ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우주비행사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33796D6E-D8C4-9832-46F9-C87BACA42092}"/>
              </a:ext>
            </a:extLst>
          </p:cNvPr>
          <p:cNvSpPr/>
          <p:nvPr/>
        </p:nvSpPr>
        <p:spPr>
          <a:xfrm>
            <a:off x="5240948" y="3335476"/>
            <a:ext cx="2067648" cy="487621"/>
          </a:xfrm>
          <a:prstGeom prst="roundRect">
            <a:avLst>
              <a:gd name="adj" fmla="val 50000"/>
            </a:avLst>
          </a:prstGeom>
          <a:solidFill>
            <a:srgbClr val="FFC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Google Shape;1361;p51">
            <a:extLst>
              <a:ext uri="{FF2B5EF4-FFF2-40B4-BE49-F238E27FC236}">
                <a16:creationId xmlns:a16="http://schemas.microsoft.com/office/drawing/2014/main" id="{3ACC4611-B43C-C406-24EF-9AAE71499588}"/>
              </a:ext>
            </a:extLst>
          </p:cNvPr>
          <p:cNvSpPr txBox="1">
            <a:spLocks/>
          </p:cNvSpPr>
          <p:nvPr/>
        </p:nvSpPr>
        <p:spPr>
          <a:xfrm>
            <a:off x="5203313" y="3284934"/>
            <a:ext cx="2167108" cy="55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3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rPr lang="en-US" altLang="ko-KR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INFJ / </a:t>
            </a:r>
            <a:r>
              <a:rPr lang="ko-KR" altLang="en-US" sz="2000" b="1" dirty="0">
                <a:solidFill>
                  <a:schemeClr val="bg1">
                    <a:lumMod val="1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동물구조가</a:t>
            </a:r>
            <a:endParaRPr lang="en-US" sz="2000" b="1" dirty="0">
              <a:solidFill>
                <a:schemeClr val="bg1">
                  <a:lumMod val="1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8E134FE-08C0-2B9D-AD37-84DD0EC977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3" t="5185" r="75963" b="62518"/>
          <a:stretch/>
        </p:blipFill>
        <p:spPr>
          <a:xfrm>
            <a:off x="2024950" y="1452495"/>
            <a:ext cx="1552915" cy="1861003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16C7FFB-2193-2C24-5B90-EB5544EBE3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36" t="4148" r="65576" b="40444"/>
          <a:stretch/>
        </p:blipFill>
        <p:spPr>
          <a:xfrm>
            <a:off x="5593492" y="1449144"/>
            <a:ext cx="1428320" cy="197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p71"/>
          <p:cNvSpPr txBox="1">
            <a:spLocks noGrp="1"/>
          </p:cNvSpPr>
          <p:nvPr>
            <p:ph type="subTitle" idx="1"/>
          </p:nvPr>
        </p:nvSpPr>
        <p:spPr>
          <a:xfrm>
            <a:off x="3720199" y="2724086"/>
            <a:ext cx="4733436" cy="1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latin typeface="둘기마요_고딕" pitchFamily="2" charset="-127"/>
                <a:ea typeface="둘기마요_고딕" pitchFamily="2" charset="-127"/>
              </a:rPr>
              <a:t>자신의 </a:t>
            </a:r>
            <a:r>
              <a:rPr lang="en-US" altLang="ko-KR" sz="1600" dirty="0">
                <a:latin typeface="둘기마요_고딕" pitchFamily="2" charset="-127"/>
                <a:ea typeface="둘기마요_고딕" pitchFamily="2" charset="-127"/>
              </a:rPr>
              <a:t>MBTI </a:t>
            </a:r>
            <a:r>
              <a:rPr lang="ko-KR" altLang="en-US" sz="1600" dirty="0">
                <a:latin typeface="둘기마요_고딕" pitchFamily="2" charset="-127"/>
                <a:ea typeface="둘기마요_고딕" pitchFamily="2" charset="-127"/>
              </a:rPr>
              <a:t>유형을 찾고</a:t>
            </a:r>
            <a:r>
              <a:rPr lang="en-US" altLang="ko-KR" sz="1600" dirty="0">
                <a:latin typeface="둘기마요_고딕" pitchFamily="2" charset="-127"/>
                <a:ea typeface="둘기마요_고딕" pitchFamily="2" charset="-127"/>
              </a:rPr>
              <a:t> </a:t>
            </a:r>
            <a:r>
              <a:rPr lang="ko-KR" altLang="en-US" sz="1600" dirty="0">
                <a:latin typeface="둘기마요_고딕" pitchFamily="2" charset="-127"/>
                <a:ea typeface="둘기마요_고딕" pitchFamily="2" charset="-127"/>
              </a:rPr>
              <a:t>직업과 진로를 찾아보세요</a:t>
            </a:r>
            <a:r>
              <a:rPr lang="en-US" altLang="ko-KR" sz="1600" dirty="0">
                <a:latin typeface="둘기마요_고딕" pitchFamily="2" charset="-127"/>
                <a:ea typeface="둘기마요_고딕" pitchFamily="2" charset="-127"/>
              </a:rPr>
              <a:t>!</a:t>
            </a:r>
          </a:p>
        </p:txBody>
      </p:sp>
      <p:sp>
        <p:nvSpPr>
          <p:cNvPr id="2100" name="Google Shape;2100;p71"/>
          <p:cNvSpPr txBox="1">
            <a:spLocks noGrp="1"/>
          </p:cNvSpPr>
          <p:nvPr>
            <p:ph type="title"/>
          </p:nvPr>
        </p:nvSpPr>
        <p:spPr>
          <a:xfrm>
            <a:off x="4566775" y="1763410"/>
            <a:ext cx="38640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Thanks!</a:t>
            </a:r>
            <a:endParaRPr dirty="0"/>
          </a:p>
        </p:txBody>
      </p:sp>
      <p:grpSp>
        <p:nvGrpSpPr>
          <p:cNvPr id="2115" name="Google Shape;2115;p71"/>
          <p:cNvGrpSpPr/>
          <p:nvPr/>
        </p:nvGrpSpPr>
        <p:grpSpPr>
          <a:xfrm rot="2700000">
            <a:off x="3369770" y="689533"/>
            <a:ext cx="862813" cy="1058605"/>
            <a:chOff x="12571413" y="3478213"/>
            <a:chExt cx="1357289" cy="1665288"/>
          </a:xfrm>
        </p:grpSpPr>
        <p:sp>
          <p:nvSpPr>
            <p:cNvPr id="2116" name="Google Shape;2116;p71"/>
            <p:cNvSpPr/>
            <p:nvPr/>
          </p:nvSpPr>
          <p:spPr>
            <a:xfrm>
              <a:off x="12817475" y="3603625"/>
              <a:ext cx="939832" cy="998855"/>
            </a:xfrm>
            <a:custGeom>
              <a:avLst/>
              <a:gdLst/>
              <a:ahLst/>
              <a:cxnLst/>
              <a:rect l="l" t="t" r="r" b="b"/>
              <a:pathLst>
                <a:path w="414" h="440" extrusionOk="0">
                  <a:moveTo>
                    <a:pt x="402" y="84"/>
                  </a:moveTo>
                  <a:cubicBezTo>
                    <a:pt x="366" y="90"/>
                    <a:pt x="324" y="85"/>
                    <a:pt x="283" y="66"/>
                  </a:cubicBezTo>
                  <a:cubicBezTo>
                    <a:pt x="248" y="50"/>
                    <a:pt x="219" y="26"/>
                    <a:pt x="200" y="0"/>
                  </a:cubicBezTo>
                  <a:cubicBezTo>
                    <a:pt x="133" y="43"/>
                    <a:pt x="59" y="120"/>
                    <a:pt x="8" y="259"/>
                  </a:cubicBezTo>
                  <a:cubicBezTo>
                    <a:pt x="0" y="282"/>
                    <a:pt x="7" y="308"/>
                    <a:pt x="26" y="324"/>
                  </a:cubicBezTo>
                  <a:cubicBezTo>
                    <a:pt x="30" y="328"/>
                    <a:pt x="35" y="331"/>
                    <a:pt x="40" y="333"/>
                  </a:cubicBezTo>
                  <a:cubicBezTo>
                    <a:pt x="117" y="368"/>
                    <a:pt x="117" y="368"/>
                    <a:pt x="117" y="368"/>
                  </a:cubicBezTo>
                  <a:cubicBezTo>
                    <a:pt x="142" y="380"/>
                    <a:pt x="142" y="380"/>
                    <a:pt x="142" y="380"/>
                  </a:cubicBezTo>
                  <a:cubicBezTo>
                    <a:pt x="255" y="431"/>
                    <a:pt x="255" y="431"/>
                    <a:pt x="255" y="431"/>
                  </a:cubicBezTo>
                  <a:cubicBezTo>
                    <a:pt x="260" y="434"/>
                    <a:pt x="265" y="435"/>
                    <a:pt x="271" y="436"/>
                  </a:cubicBezTo>
                  <a:cubicBezTo>
                    <a:pt x="294" y="440"/>
                    <a:pt x="319" y="429"/>
                    <a:pt x="331" y="407"/>
                  </a:cubicBezTo>
                  <a:cubicBezTo>
                    <a:pt x="406" y="274"/>
                    <a:pt x="414" y="164"/>
                    <a:pt x="402" y="8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71"/>
            <p:cNvSpPr/>
            <p:nvPr/>
          </p:nvSpPr>
          <p:spPr>
            <a:xfrm>
              <a:off x="13271500" y="3478213"/>
              <a:ext cx="458565" cy="322358"/>
            </a:xfrm>
            <a:custGeom>
              <a:avLst/>
              <a:gdLst/>
              <a:ahLst/>
              <a:cxnLst/>
              <a:rect l="l" t="t" r="r" b="b"/>
              <a:pathLst>
                <a:path w="202" h="142" extrusionOk="0">
                  <a:moveTo>
                    <a:pt x="147" y="0"/>
                  </a:moveTo>
                  <a:cubicBezTo>
                    <a:pt x="147" y="0"/>
                    <a:pt x="79" y="3"/>
                    <a:pt x="0" y="55"/>
                  </a:cubicBezTo>
                  <a:cubicBezTo>
                    <a:pt x="19" y="81"/>
                    <a:pt x="48" y="105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4" y="121"/>
                    <a:pt x="84" y="122"/>
                    <a:pt x="85" y="122"/>
                  </a:cubicBezTo>
                  <a:cubicBezTo>
                    <a:pt x="85" y="122"/>
                    <a:pt x="85" y="122"/>
                    <a:pt x="85" y="122"/>
                  </a:cubicBezTo>
                  <a:cubicBezTo>
                    <a:pt x="85" y="122"/>
                    <a:pt x="86" y="122"/>
                    <a:pt x="86" y="122"/>
                  </a:cubicBezTo>
                  <a:cubicBezTo>
                    <a:pt x="86" y="123"/>
                    <a:pt x="87" y="123"/>
                    <a:pt x="87" y="123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116" y="136"/>
                    <a:pt x="146" y="142"/>
                    <a:pt x="173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4" y="142"/>
                    <a:pt x="174" y="142"/>
                    <a:pt x="174" y="142"/>
                  </a:cubicBezTo>
                  <a:cubicBezTo>
                    <a:pt x="182" y="142"/>
                    <a:pt x="190" y="141"/>
                    <a:pt x="198" y="140"/>
                  </a:cubicBezTo>
                  <a:cubicBezTo>
                    <a:pt x="200" y="140"/>
                    <a:pt x="201" y="140"/>
                    <a:pt x="202" y="139"/>
                  </a:cubicBezTo>
                  <a:cubicBezTo>
                    <a:pt x="188" y="50"/>
                    <a:pt x="148" y="0"/>
                    <a:pt x="148" y="0"/>
                  </a:cubicBezTo>
                  <a:cubicBezTo>
                    <a:pt x="147" y="0"/>
                    <a:pt x="147" y="0"/>
                    <a:pt x="147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71"/>
            <p:cNvSpPr/>
            <p:nvPr/>
          </p:nvSpPr>
          <p:spPr>
            <a:xfrm>
              <a:off x="13460413" y="3752850"/>
              <a:ext cx="260152" cy="47589"/>
            </a:xfrm>
            <a:custGeom>
              <a:avLst/>
              <a:gdLst/>
              <a:ahLst/>
              <a:cxnLst/>
              <a:rect l="l" t="t" r="r" b="b"/>
              <a:pathLst>
                <a:path w="115" h="21" extrusionOk="0">
                  <a:moveTo>
                    <a:pt x="90" y="21"/>
                  </a:moveTo>
                  <a:cubicBezTo>
                    <a:pt x="90" y="21"/>
                    <a:pt x="90" y="21"/>
                    <a:pt x="90" y="21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90" y="21"/>
                    <a:pt x="90" y="21"/>
                    <a:pt x="90" y="21"/>
                  </a:cubicBezTo>
                  <a:moveTo>
                    <a:pt x="115" y="19"/>
                  </a:moveTo>
                  <a:cubicBezTo>
                    <a:pt x="107" y="20"/>
                    <a:pt x="99" y="21"/>
                    <a:pt x="91" y="21"/>
                  </a:cubicBezTo>
                  <a:cubicBezTo>
                    <a:pt x="99" y="21"/>
                    <a:pt x="107" y="20"/>
                    <a:pt x="115" y="19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2" y="1"/>
                  </a:move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moveTo>
                    <a:pt x="0" y="0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4466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71"/>
            <p:cNvSpPr/>
            <p:nvPr/>
          </p:nvSpPr>
          <p:spPr>
            <a:xfrm>
              <a:off x="12896850" y="4459288"/>
              <a:ext cx="422243" cy="230084"/>
            </a:xfrm>
            <a:custGeom>
              <a:avLst/>
              <a:gdLst/>
              <a:ahLst/>
              <a:cxnLst/>
              <a:rect l="l" t="t" r="r" b="b"/>
              <a:pathLst>
                <a:path w="186" h="101" extrusionOk="0">
                  <a:moveTo>
                    <a:pt x="5" y="1"/>
                  </a:moveTo>
                  <a:cubicBezTo>
                    <a:pt x="0" y="13"/>
                    <a:pt x="5" y="27"/>
                    <a:pt x="17" y="33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65" y="101"/>
                    <a:pt x="180" y="96"/>
                    <a:pt x="185" y="84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71"/>
            <p:cNvSpPr/>
            <p:nvPr/>
          </p:nvSpPr>
          <p:spPr>
            <a:xfrm>
              <a:off x="12849225" y="4338638"/>
              <a:ext cx="584442" cy="326898"/>
            </a:xfrm>
            <a:custGeom>
              <a:avLst/>
              <a:gdLst/>
              <a:ahLst/>
              <a:cxnLst/>
              <a:rect l="l" t="t" r="r" b="b"/>
              <a:pathLst>
                <a:path w="257" h="144" extrusionOk="0">
                  <a:moveTo>
                    <a:pt x="257" y="112"/>
                  </a:moveTo>
                  <a:cubicBezTo>
                    <a:pt x="251" y="111"/>
                    <a:pt x="246" y="110"/>
                    <a:pt x="241" y="107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1" y="7"/>
                    <a:pt x="16" y="4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0" y="25"/>
                    <a:pt x="7" y="44"/>
                    <a:pt x="24" y="52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07" y="135"/>
                    <a:pt x="207" y="135"/>
                    <a:pt x="207" y="135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26" y="144"/>
                    <a:pt x="245" y="137"/>
                    <a:pt x="253" y="121"/>
                  </a:cubicBezTo>
                  <a:cubicBezTo>
                    <a:pt x="256" y="113"/>
                    <a:pt x="256" y="113"/>
                    <a:pt x="256" y="113"/>
                  </a:cubicBezTo>
                  <a:lnTo>
                    <a:pt x="257" y="1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71"/>
            <p:cNvSpPr/>
            <p:nvPr/>
          </p:nvSpPr>
          <p:spPr>
            <a:xfrm>
              <a:off x="13123863" y="3835400"/>
              <a:ext cx="438134" cy="435102"/>
            </a:xfrm>
            <a:custGeom>
              <a:avLst/>
              <a:gdLst/>
              <a:ahLst/>
              <a:cxnLst/>
              <a:rect l="l" t="t" r="r" b="b"/>
              <a:pathLst>
                <a:path w="193" h="192" extrusionOk="0">
                  <a:moveTo>
                    <a:pt x="188" y="88"/>
                  </a:moveTo>
                  <a:cubicBezTo>
                    <a:pt x="193" y="138"/>
                    <a:pt x="155" y="183"/>
                    <a:pt x="105" y="188"/>
                  </a:cubicBezTo>
                  <a:cubicBezTo>
                    <a:pt x="54" y="192"/>
                    <a:pt x="9" y="155"/>
                    <a:pt x="5" y="104"/>
                  </a:cubicBezTo>
                  <a:cubicBezTo>
                    <a:pt x="0" y="54"/>
                    <a:pt x="38" y="9"/>
                    <a:pt x="88" y="4"/>
                  </a:cubicBezTo>
                  <a:cubicBezTo>
                    <a:pt x="139" y="0"/>
                    <a:pt x="184" y="37"/>
                    <a:pt x="188" y="88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71"/>
            <p:cNvSpPr/>
            <p:nvPr/>
          </p:nvSpPr>
          <p:spPr>
            <a:xfrm>
              <a:off x="13174663" y="3878262"/>
              <a:ext cx="180975" cy="137993"/>
            </a:xfrm>
            <a:custGeom>
              <a:avLst/>
              <a:gdLst/>
              <a:ahLst/>
              <a:cxnLst/>
              <a:rect l="l" t="t" r="r" b="b"/>
              <a:pathLst>
                <a:path w="80" h="61" extrusionOk="0">
                  <a:moveTo>
                    <a:pt x="68" y="1"/>
                  </a:moveTo>
                  <a:cubicBezTo>
                    <a:pt x="33" y="4"/>
                    <a:pt x="6" y="29"/>
                    <a:pt x="0" y="61"/>
                  </a:cubicBezTo>
                  <a:cubicBezTo>
                    <a:pt x="26" y="40"/>
                    <a:pt x="53" y="20"/>
                    <a:pt x="80" y="1"/>
                  </a:cubicBezTo>
                  <a:cubicBezTo>
                    <a:pt x="76" y="0"/>
                    <a:pt x="72" y="0"/>
                    <a:pt x="68" y="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71"/>
            <p:cNvSpPr/>
            <p:nvPr/>
          </p:nvSpPr>
          <p:spPr>
            <a:xfrm>
              <a:off x="13181013" y="3925888"/>
              <a:ext cx="326898" cy="258794"/>
            </a:xfrm>
            <a:custGeom>
              <a:avLst/>
              <a:gdLst/>
              <a:ahLst/>
              <a:cxnLst/>
              <a:rect l="l" t="t" r="r" b="b"/>
              <a:pathLst>
                <a:path w="144" h="114" extrusionOk="0">
                  <a:moveTo>
                    <a:pt x="0" y="84"/>
                  </a:moveTo>
                  <a:cubicBezTo>
                    <a:pt x="5" y="96"/>
                    <a:pt x="12" y="106"/>
                    <a:pt x="21" y="114"/>
                  </a:cubicBezTo>
                  <a:cubicBezTo>
                    <a:pt x="62" y="86"/>
                    <a:pt x="103" y="59"/>
                    <a:pt x="144" y="32"/>
                  </a:cubicBezTo>
                  <a:cubicBezTo>
                    <a:pt x="140" y="20"/>
                    <a:pt x="133" y="9"/>
                    <a:pt x="124" y="0"/>
                  </a:cubicBezTo>
                  <a:cubicBezTo>
                    <a:pt x="82" y="26"/>
                    <a:pt x="40" y="54"/>
                    <a:pt x="0" y="8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71"/>
            <p:cNvSpPr/>
            <p:nvPr/>
          </p:nvSpPr>
          <p:spPr>
            <a:xfrm>
              <a:off x="13308013" y="4070350"/>
              <a:ext cx="209582" cy="157186"/>
            </a:xfrm>
            <a:custGeom>
              <a:avLst/>
              <a:gdLst/>
              <a:ahLst/>
              <a:cxnLst/>
              <a:rect l="l" t="t" r="r" b="b"/>
              <a:pathLst>
                <a:path w="92" h="69" extrusionOk="0">
                  <a:moveTo>
                    <a:pt x="0" y="67"/>
                  </a:moveTo>
                  <a:cubicBezTo>
                    <a:pt x="7" y="69"/>
                    <a:pt x="15" y="69"/>
                    <a:pt x="22" y="69"/>
                  </a:cubicBezTo>
                  <a:cubicBezTo>
                    <a:pt x="60" y="65"/>
                    <a:pt x="88" y="36"/>
                    <a:pt x="92" y="0"/>
                  </a:cubicBezTo>
                  <a:cubicBezTo>
                    <a:pt x="61" y="23"/>
                    <a:pt x="31" y="46"/>
                    <a:pt x="0" y="67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71"/>
            <p:cNvSpPr/>
            <p:nvPr/>
          </p:nvSpPr>
          <p:spPr>
            <a:xfrm>
              <a:off x="13166725" y="3879850"/>
              <a:ext cx="295116" cy="236506"/>
            </a:xfrm>
            <a:custGeom>
              <a:avLst/>
              <a:gdLst/>
              <a:ahLst/>
              <a:cxnLst/>
              <a:rect l="l" t="t" r="r" b="b"/>
              <a:pathLst>
                <a:path w="130" h="104" extrusionOk="0"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56" y="19"/>
                    <a:pt x="29" y="39"/>
                    <a:pt x="3" y="6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1" y="67"/>
                    <a:pt x="0" y="75"/>
                    <a:pt x="1" y="83"/>
                  </a:cubicBezTo>
                  <a:cubicBezTo>
                    <a:pt x="2" y="90"/>
                    <a:pt x="3" y="97"/>
                    <a:pt x="6" y="104"/>
                  </a:cubicBezTo>
                  <a:cubicBezTo>
                    <a:pt x="46" y="74"/>
                    <a:pt x="88" y="46"/>
                    <a:pt x="130" y="20"/>
                  </a:cubicBezTo>
                  <a:cubicBezTo>
                    <a:pt x="118" y="8"/>
                    <a:pt x="101" y="1"/>
                    <a:pt x="83" y="0"/>
                  </a:cubicBezTo>
                </a:path>
              </a:pathLst>
            </a:custGeom>
            <a:solidFill>
              <a:srgbClr val="8EDDD8">
                <a:alpha val="284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71"/>
            <p:cNvSpPr/>
            <p:nvPr/>
          </p:nvSpPr>
          <p:spPr>
            <a:xfrm>
              <a:off x="13228638" y="3998913"/>
              <a:ext cx="288810" cy="223957"/>
            </a:xfrm>
            <a:custGeom>
              <a:avLst/>
              <a:gdLst/>
              <a:ahLst/>
              <a:cxnLst/>
              <a:rect l="l" t="t" r="r" b="b"/>
              <a:pathLst>
                <a:path w="127" h="99" extrusionOk="0"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82" y="27"/>
                    <a:pt x="41" y="54"/>
                    <a:pt x="0" y="82"/>
                  </a:cubicBezTo>
                  <a:cubicBezTo>
                    <a:pt x="10" y="90"/>
                    <a:pt x="22" y="96"/>
                    <a:pt x="35" y="99"/>
                  </a:cubicBezTo>
                  <a:cubicBezTo>
                    <a:pt x="66" y="78"/>
                    <a:pt x="96" y="55"/>
                    <a:pt x="127" y="32"/>
                  </a:cubicBezTo>
                  <a:cubicBezTo>
                    <a:pt x="127" y="27"/>
                    <a:pt x="127" y="22"/>
                    <a:pt x="127" y="17"/>
                  </a:cubicBezTo>
                  <a:cubicBezTo>
                    <a:pt x="126" y="11"/>
                    <a:pt x="125" y="6"/>
                    <a:pt x="123" y="0"/>
                  </a:cubicBezTo>
                </a:path>
              </a:pathLst>
            </a:custGeom>
            <a:solidFill>
              <a:srgbClr val="8EDDD8">
                <a:alpha val="284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71"/>
            <p:cNvSpPr/>
            <p:nvPr/>
          </p:nvSpPr>
          <p:spPr>
            <a:xfrm>
              <a:off x="12571413" y="3778250"/>
              <a:ext cx="532138" cy="420707"/>
            </a:xfrm>
            <a:custGeom>
              <a:avLst/>
              <a:gdLst/>
              <a:ahLst/>
              <a:cxnLst/>
              <a:rect l="l" t="t" r="r" b="b"/>
              <a:pathLst>
                <a:path w="234" h="185" extrusionOk="0">
                  <a:moveTo>
                    <a:pt x="234" y="40"/>
                  </a:moveTo>
                  <a:cubicBezTo>
                    <a:pt x="146" y="0"/>
                    <a:pt x="41" y="39"/>
                    <a:pt x="0" y="127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26" y="185"/>
                    <a:pt x="153" y="177"/>
                    <a:pt x="166" y="155"/>
                  </a:cubicBezTo>
                  <a:lnTo>
                    <a:pt x="234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71"/>
            <p:cNvSpPr/>
            <p:nvPr/>
          </p:nvSpPr>
          <p:spPr>
            <a:xfrm>
              <a:off x="13523913" y="4114800"/>
              <a:ext cx="404789" cy="532138"/>
            </a:xfrm>
            <a:custGeom>
              <a:avLst/>
              <a:gdLst/>
              <a:ahLst/>
              <a:cxnLst/>
              <a:rect l="l" t="t" r="r" b="b"/>
              <a:pathLst>
                <a:path w="178" h="234" extrusionOk="0">
                  <a:moveTo>
                    <a:pt x="50" y="0"/>
                  </a:moveTo>
                  <a:cubicBezTo>
                    <a:pt x="139" y="41"/>
                    <a:pt x="178" y="146"/>
                    <a:pt x="138" y="234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11" y="177"/>
                    <a:pt x="0" y="150"/>
                    <a:pt x="8" y="126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71"/>
            <p:cNvSpPr/>
            <p:nvPr/>
          </p:nvSpPr>
          <p:spPr>
            <a:xfrm>
              <a:off x="12690475" y="4533900"/>
              <a:ext cx="555625" cy="609600"/>
            </a:xfrm>
            <a:custGeom>
              <a:avLst/>
              <a:gdLst/>
              <a:ahLst/>
              <a:cxnLst/>
              <a:rect l="l" t="t" r="r" b="b"/>
              <a:pathLst>
                <a:path w="350" h="384" extrusionOk="0">
                  <a:moveTo>
                    <a:pt x="154" y="0"/>
                  </a:moveTo>
                  <a:lnTo>
                    <a:pt x="0" y="161"/>
                  </a:lnTo>
                  <a:lnTo>
                    <a:pt x="97" y="168"/>
                  </a:lnTo>
                  <a:lnTo>
                    <a:pt x="131" y="384"/>
                  </a:lnTo>
                  <a:lnTo>
                    <a:pt x="259" y="257"/>
                  </a:lnTo>
                  <a:lnTo>
                    <a:pt x="340" y="363"/>
                  </a:lnTo>
                  <a:lnTo>
                    <a:pt x="350" y="89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71"/>
            <p:cNvSpPr/>
            <p:nvPr/>
          </p:nvSpPr>
          <p:spPr>
            <a:xfrm>
              <a:off x="12803188" y="4552950"/>
              <a:ext cx="406400" cy="409575"/>
            </a:xfrm>
            <a:custGeom>
              <a:avLst/>
              <a:gdLst/>
              <a:ahLst/>
              <a:cxnLst/>
              <a:rect l="l" t="t" r="r" b="b"/>
              <a:pathLst>
                <a:path w="256" h="258" extrusionOk="0">
                  <a:moveTo>
                    <a:pt x="105" y="0"/>
                  </a:moveTo>
                  <a:lnTo>
                    <a:pt x="0" y="112"/>
                  </a:lnTo>
                  <a:lnTo>
                    <a:pt x="76" y="104"/>
                  </a:lnTo>
                  <a:lnTo>
                    <a:pt x="103" y="258"/>
                  </a:lnTo>
                  <a:lnTo>
                    <a:pt x="198" y="159"/>
                  </a:lnTo>
                  <a:lnTo>
                    <a:pt x="241" y="243"/>
                  </a:lnTo>
                  <a:lnTo>
                    <a:pt x="256" y="69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1" name="Google Shape;2131;p71"/>
          <p:cNvGrpSpPr/>
          <p:nvPr/>
        </p:nvGrpSpPr>
        <p:grpSpPr>
          <a:xfrm>
            <a:off x="1119516" y="1640927"/>
            <a:ext cx="3159566" cy="3502702"/>
            <a:chOff x="13266738" y="-1719262"/>
            <a:chExt cx="3315041" cy="3675063"/>
          </a:xfrm>
        </p:grpSpPr>
        <p:sp>
          <p:nvSpPr>
            <p:cNvPr id="2132" name="Google Shape;2132;p71"/>
            <p:cNvSpPr/>
            <p:nvPr/>
          </p:nvSpPr>
          <p:spPr>
            <a:xfrm>
              <a:off x="15713075" y="-1184275"/>
              <a:ext cx="868704" cy="1396127"/>
            </a:xfrm>
            <a:custGeom>
              <a:avLst/>
              <a:gdLst/>
              <a:ahLst/>
              <a:cxnLst/>
              <a:rect l="l" t="t" r="r" b="b"/>
              <a:pathLst>
                <a:path w="382" h="615" extrusionOk="0">
                  <a:moveTo>
                    <a:pt x="369" y="162"/>
                  </a:moveTo>
                  <a:cubicBezTo>
                    <a:pt x="346" y="177"/>
                    <a:pt x="321" y="188"/>
                    <a:pt x="296" y="196"/>
                  </a:cubicBezTo>
                  <a:cubicBezTo>
                    <a:pt x="287" y="235"/>
                    <a:pt x="263" y="270"/>
                    <a:pt x="229" y="292"/>
                  </a:cubicBezTo>
                  <a:cubicBezTo>
                    <a:pt x="228" y="291"/>
                    <a:pt x="228" y="291"/>
                    <a:pt x="228" y="291"/>
                  </a:cubicBezTo>
                  <a:cubicBezTo>
                    <a:pt x="224" y="357"/>
                    <a:pt x="220" y="422"/>
                    <a:pt x="202" y="485"/>
                  </a:cubicBezTo>
                  <a:cubicBezTo>
                    <a:pt x="194" y="513"/>
                    <a:pt x="184" y="540"/>
                    <a:pt x="167" y="563"/>
                  </a:cubicBezTo>
                  <a:cubicBezTo>
                    <a:pt x="165" y="566"/>
                    <a:pt x="162" y="569"/>
                    <a:pt x="160" y="572"/>
                  </a:cubicBezTo>
                  <a:cubicBezTo>
                    <a:pt x="138" y="597"/>
                    <a:pt x="107" y="615"/>
                    <a:pt x="74" y="614"/>
                  </a:cubicBezTo>
                  <a:cubicBezTo>
                    <a:pt x="48" y="613"/>
                    <a:pt x="22" y="597"/>
                    <a:pt x="10" y="575"/>
                  </a:cubicBezTo>
                  <a:cubicBezTo>
                    <a:pt x="7" y="569"/>
                    <a:pt x="5" y="563"/>
                    <a:pt x="4" y="557"/>
                  </a:cubicBezTo>
                  <a:cubicBezTo>
                    <a:pt x="0" y="537"/>
                    <a:pt x="7" y="516"/>
                    <a:pt x="14" y="496"/>
                  </a:cubicBezTo>
                  <a:cubicBezTo>
                    <a:pt x="44" y="412"/>
                    <a:pt x="81" y="329"/>
                    <a:pt x="126" y="252"/>
                  </a:cubicBezTo>
                  <a:cubicBezTo>
                    <a:pt x="113" y="205"/>
                    <a:pt x="107" y="156"/>
                    <a:pt x="108" y="108"/>
                  </a:cubicBezTo>
                  <a:cubicBezTo>
                    <a:pt x="108" y="100"/>
                    <a:pt x="110" y="91"/>
                    <a:pt x="117" y="89"/>
                  </a:cubicBezTo>
                  <a:cubicBezTo>
                    <a:pt x="125" y="88"/>
                    <a:pt x="130" y="97"/>
                    <a:pt x="132" y="104"/>
                  </a:cubicBezTo>
                  <a:cubicBezTo>
                    <a:pt x="138" y="123"/>
                    <a:pt x="144" y="142"/>
                    <a:pt x="148" y="162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13"/>
                    <a:pt x="168" y="64"/>
                    <a:pt x="192" y="22"/>
                  </a:cubicBezTo>
                  <a:cubicBezTo>
                    <a:pt x="195" y="16"/>
                    <a:pt x="200" y="10"/>
                    <a:pt x="206" y="11"/>
                  </a:cubicBezTo>
                  <a:cubicBezTo>
                    <a:pt x="212" y="13"/>
                    <a:pt x="213" y="21"/>
                    <a:pt x="213" y="28"/>
                  </a:cubicBezTo>
                  <a:cubicBezTo>
                    <a:pt x="212" y="69"/>
                    <a:pt x="207" y="110"/>
                    <a:pt x="198" y="151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9" y="113"/>
                    <a:pt x="222" y="76"/>
                    <a:pt x="240" y="41"/>
                  </a:cubicBezTo>
                  <a:cubicBezTo>
                    <a:pt x="247" y="27"/>
                    <a:pt x="255" y="12"/>
                    <a:pt x="268" y="4"/>
                  </a:cubicBezTo>
                  <a:cubicBezTo>
                    <a:pt x="271" y="2"/>
                    <a:pt x="275" y="0"/>
                    <a:pt x="279" y="2"/>
                  </a:cubicBezTo>
                  <a:cubicBezTo>
                    <a:pt x="283" y="4"/>
                    <a:pt x="282" y="10"/>
                    <a:pt x="281" y="15"/>
                  </a:cubicBezTo>
                  <a:cubicBezTo>
                    <a:pt x="272" y="57"/>
                    <a:pt x="259" y="99"/>
                    <a:pt x="245" y="140"/>
                  </a:cubicBezTo>
                  <a:cubicBezTo>
                    <a:pt x="264" y="103"/>
                    <a:pt x="285" y="66"/>
                    <a:pt x="317" y="39"/>
                  </a:cubicBezTo>
                  <a:cubicBezTo>
                    <a:pt x="322" y="34"/>
                    <a:pt x="330" y="30"/>
                    <a:pt x="336" y="35"/>
                  </a:cubicBezTo>
                  <a:cubicBezTo>
                    <a:pt x="341" y="39"/>
                    <a:pt x="339" y="48"/>
                    <a:pt x="336" y="54"/>
                  </a:cubicBezTo>
                  <a:cubicBezTo>
                    <a:pt x="318" y="90"/>
                    <a:pt x="300" y="125"/>
                    <a:pt x="280" y="159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306" y="149"/>
                    <a:pt x="334" y="142"/>
                    <a:pt x="363" y="140"/>
                  </a:cubicBezTo>
                  <a:cubicBezTo>
                    <a:pt x="369" y="139"/>
                    <a:pt x="376" y="140"/>
                    <a:pt x="379" y="145"/>
                  </a:cubicBezTo>
                  <a:cubicBezTo>
                    <a:pt x="382" y="152"/>
                    <a:pt x="375" y="158"/>
                    <a:pt x="369" y="162"/>
                  </a:cubicBezTo>
                  <a:close/>
                </a:path>
              </a:pathLst>
            </a:custGeom>
            <a:solidFill>
              <a:srgbClr val="DB9B7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71"/>
            <p:cNvSpPr/>
            <p:nvPr/>
          </p:nvSpPr>
          <p:spPr>
            <a:xfrm>
              <a:off x="15736888" y="17463"/>
              <a:ext cx="355787" cy="195231"/>
            </a:xfrm>
            <a:custGeom>
              <a:avLst/>
              <a:gdLst/>
              <a:ahLst/>
              <a:cxnLst/>
              <a:rect l="l" t="t" r="r" b="b"/>
              <a:pathLst>
                <a:path w="157" h="86" extrusionOk="0">
                  <a:moveTo>
                    <a:pt x="157" y="34"/>
                  </a:moveTo>
                  <a:cubicBezTo>
                    <a:pt x="155" y="37"/>
                    <a:pt x="152" y="40"/>
                    <a:pt x="150" y="43"/>
                  </a:cubicBezTo>
                  <a:cubicBezTo>
                    <a:pt x="128" y="68"/>
                    <a:pt x="97" y="86"/>
                    <a:pt x="64" y="85"/>
                  </a:cubicBezTo>
                  <a:cubicBezTo>
                    <a:pt x="38" y="84"/>
                    <a:pt x="12" y="68"/>
                    <a:pt x="0" y="46"/>
                  </a:cubicBezTo>
                  <a:cubicBezTo>
                    <a:pt x="1" y="43"/>
                    <a:pt x="3" y="41"/>
                    <a:pt x="5" y="39"/>
                  </a:cubicBezTo>
                  <a:cubicBezTo>
                    <a:pt x="24" y="15"/>
                    <a:pt x="59" y="1"/>
                    <a:pt x="90" y="1"/>
                  </a:cubicBezTo>
                  <a:cubicBezTo>
                    <a:pt x="117" y="0"/>
                    <a:pt x="143" y="12"/>
                    <a:pt x="157" y="34"/>
                  </a:cubicBezTo>
                  <a:close/>
                </a:path>
              </a:pathLst>
            </a:custGeom>
            <a:solidFill>
              <a:srgbClr val="C98D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71"/>
            <p:cNvSpPr/>
            <p:nvPr/>
          </p:nvSpPr>
          <p:spPr>
            <a:xfrm>
              <a:off x="15960725" y="-976312"/>
              <a:ext cx="66639" cy="188750"/>
            </a:xfrm>
            <a:custGeom>
              <a:avLst/>
              <a:gdLst/>
              <a:ahLst/>
              <a:cxnLst/>
              <a:rect l="l" t="t" r="r" b="b"/>
              <a:pathLst>
                <a:path w="29" h="83" extrusionOk="0">
                  <a:moveTo>
                    <a:pt x="26" y="45"/>
                  </a:moveTo>
                  <a:cubicBezTo>
                    <a:pt x="26" y="39"/>
                    <a:pt x="24" y="33"/>
                    <a:pt x="23" y="26"/>
                  </a:cubicBezTo>
                  <a:cubicBezTo>
                    <a:pt x="22" y="23"/>
                    <a:pt x="21" y="20"/>
                    <a:pt x="20" y="17"/>
                  </a:cubicBezTo>
                  <a:cubicBezTo>
                    <a:pt x="19" y="14"/>
                    <a:pt x="18" y="10"/>
                    <a:pt x="16" y="7"/>
                  </a:cubicBezTo>
                  <a:cubicBezTo>
                    <a:pt x="9" y="0"/>
                    <a:pt x="1" y="8"/>
                    <a:pt x="1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0" y="37"/>
                    <a:pt x="1" y="50"/>
                    <a:pt x="5" y="63"/>
                  </a:cubicBezTo>
                  <a:cubicBezTo>
                    <a:pt x="6" y="70"/>
                    <a:pt x="9" y="78"/>
                    <a:pt x="15" y="80"/>
                  </a:cubicBezTo>
                  <a:cubicBezTo>
                    <a:pt x="22" y="83"/>
                    <a:pt x="27" y="75"/>
                    <a:pt x="28" y="66"/>
                  </a:cubicBezTo>
                  <a:cubicBezTo>
                    <a:pt x="29" y="59"/>
                    <a:pt x="27" y="52"/>
                    <a:pt x="26" y="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71"/>
            <p:cNvSpPr/>
            <p:nvPr/>
          </p:nvSpPr>
          <p:spPr>
            <a:xfrm>
              <a:off x="16090900" y="-1112837"/>
              <a:ext cx="95179" cy="276126"/>
            </a:xfrm>
            <a:custGeom>
              <a:avLst/>
              <a:gdLst/>
              <a:ahLst/>
              <a:cxnLst/>
              <a:rect l="l" t="t" r="r" b="b"/>
              <a:pathLst>
                <a:path w="42" h="121" extrusionOk="0">
                  <a:moveTo>
                    <a:pt x="31" y="2"/>
                  </a:moveTo>
                  <a:cubicBezTo>
                    <a:pt x="22" y="0"/>
                    <a:pt x="18" y="13"/>
                    <a:pt x="15" y="22"/>
                  </a:cubicBezTo>
                  <a:cubicBezTo>
                    <a:pt x="15" y="22"/>
                    <a:pt x="15" y="23"/>
                    <a:pt x="14" y="23"/>
                  </a:cubicBezTo>
                  <a:cubicBezTo>
                    <a:pt x="7" y="44"/>
                    <a:pt x="3" y="66"/>
                    <a:pt x="1" y="89"/>
                  </a:cubicBezTo>
                  <a:cubicBezTo>
                    <a:pt x="1" y="99"/>
                    <a:pt x="0" y="113"/>
                    <a:pt x="9" y="117"/>
                  </a:cubicBezTo>
                  <a:cubicBezTo>
                    <a:pt x="19" y="121"/>
                    <a:pt x="24" y="109"/>
                    <a:pt x="27" y="99"/>
                  </a:cubicBezTo>
                  <a:cubicBezTo>
                    <a:pt x="33" y="77"/>
                    <a:pt x="37" y="55"/>
                    <a:pt x="39" y="31"/>
                  </a:cubicBezTo>
                  <a:cubicBezTo>
                    <a:pt x="39" y="22"/>
                    <a:pt x="42" y="5"/>
                    <a:pt x="31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71"/>
            <p:cNvSpPr/>
            <p:nvPr/>
          </p:nvSpPr>
          <p:spPr>
            <a:xfrm>
              <a:off x="16206788" y="-1149350"/>
              <a:ext cx="126905" cy="314373"/>
            </a:xfrm>
            <a:custGeom>
              <a:avLst/>
              <a:gdLst/>
              <a:ahLst/>
              <a:cxnLst/>
              <a:rect l="l" t="t" r="r" b="b"/>
              <a:pathLst>
                <a:path w="56" h="138" extrusionOk="0">
                  <a:moveTo>
                    <a:pt x="43" y="6"/>
                  </a:moveTo>
                  <a:cubicBezTo>
                    <a:pt x="41" y="9"/>
                    <a:pt x="40" y="11"/>
                    <a:pt x="38" y="14"/>
                  </a:cubicBezTo>
                  <a:cubicBezTo>
                    <a:pt x="37" y="14"/>
                    <a:pt x="5" y="86"/>
                    <a:pt x="1" y="125"/>
                  </a:cubicBezTo>
                  <a:cubicBezTo>
                    <a:pt x="0" y="133"/>
                    <a:pt x="10" y="138"/>
                    <a:pt x="13" y="130"/>
                  </a:cubicBezTo>
                  <a:cubicBezTo>
                    <a:pt x="29" y="93"/>
                    <a:pt x="42" y="55"/>
                    <a:pt x="54" y="16"/>
                  </a:cubicBezTo>
                  <a:cubicBezTo>
                    <a:pt x="56" y="8"/>
                    <a:pt x="48" y="0"/>
                    <a:pt x="43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71"/>
            <p:cNvSpPr/>
            <p:nvPr/>
          </p:nvSpPr>
          <p:spPr>
            <a:xfrm>
              <a:off x="16289338" y="-1068387"/>
              <a:ext cx="158631" cy="239792"/>
            </a:xfrm>
            <a:custGeom>
              <a:avLst/>
              <a:gdLst/>
              <a:ahLst/>
              <a:cxnLst/>
              <a:rect l="l" t="t" r="r" b="b"/>
              <a:pathLst>
                <a:path w="70" h="106" extrusionOk="0">
                  <a:moveTo>
                    <a:pt x="63" y="1"/>
                  </a:moveTo>
                  <a:cubicBezTo>
                    <a:pt x="59" y="0"/>
                    <a:pt x="55" y="2"/>
                    <a:pt x="51" y="5"/>
                  </a:cubicBezTo>
                  <a:cubicBezTo>
                    <a:pt x="47" y="10"/>
                    <a:pt x="44" y="15"/>
                    <a:pt x="41" y="21"/>
                  </a:cubicBezTo>
                  <a:cubicBezTo>
                    <a:pt x="34" y="30"/>
                    <a:pt x="27" y="40"/>
                    <a:pt x="21" y="50"/>
                  </a:cubicBezTo>
                  <a:cubicBezTo>
                    <a:pt x="17" y="58"/>
                    <a:pt x="13" y="66"/>
                    <a:pt x="9" y="73"/>
                  </a:cubicBezTo>
                  <a:cubicBezTo>
                    <a:pt x="5" y="82"/>
                    <a:pt x="0" y="93"/>
                    <a:pt x="7" y="100"/>
                  </a:cubicBezTo>
                  <a:cubicBezTo>
                    <a:pt x="14" y="106"/>
                    <a:pt x="22" y="99"/>
                    <a:pt x="27" y="92"/>
                  </a:cubicBezTo>
                  <a:cubicBezTo>
                    <a:pt x="31" y="84"/>
                    <a:pt x="36" y="75"/>
                    <a:pt x="41" y="67"/>
                  </a:cubicBezTo>
                  <a:cubicBezTo>
                    <a:pt x="46" y="59"/>
                    <a:pt x="50" y="50"/>
                    <a:pt x="55" y="41"/>
                  </a:cubicBezTo>
                  <a:cubicBezTo>
                    <a:pt x="58" y="37"/>
                    <a:pt x="60" y="33"/>
                    <a:pt x="62" y="29"/>
                  </a:cubicBezTo>
                  <a:cubicBezTo>
                    <a:pt x="65" y="25"/>
                    <a:pt x="68" y="21"/>
                    <a:pt x="69" y="16"/>
                  </a:cubicBezTo>
                  <a:cubicBezTo>
                    <a:pt x="70" y="10"/>
                    <a:pt x="68" y="4"/>
                    <a:pt x="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71"/>
            <p:cNvSpPr/>
            <p:nvPr/>
          </p:nvSpPr>
          <p:spPr>
            <a:xfrm>
              <a:off x="16009938" y="-836612"/>
              <a:ext cx="338249" cy="253809"/>
            </a:xfrm>
            <a:custGeom>
              <a:avLst/>
              <a:gdLst/>
              <a:ahLst/>
              <a:cxnLst/>
              <a:rect l="l" t="t" r="r" b="b"/>
              <a:pathLst>
                <a:path w="149" h="112" extrusionOk="0">
                  <a:moveTo>
                    <a:pt x="139" y="44"/>
                  </a:moveTo>
                  <a:cubicBezTo>
                    <a:pt x="149" y="76"/>
                    <a:pt x="121" y="104"/>
                    <a:pt x="91" y="109"/>
                  </a:cubicBezTo>
                  <a:cubicBezTo>
                    <a:pt x="74" y="112"/>
                    <a:pt x="57" y="110"/>
                    <a:pt x="40" y="106"/>
                  </a:cubicBezTo>
                  <a:cubicBezTo>
                    <a:pt x="26" y="102"/>
                    <a:pt x="7" y="99"/>
                    <a:pt x="3" y="82"/>
                  </a:cubicBezTo>
                  <a:cubicBezTo>
                    <a:pt x="0" y="69"/>
                    <a:pt x="8" y="52"/>
                    <a:pt x="14" y="40"/>
                  </a:cubicBezTo>
                  <a:cubicBezTo>
                    <a:pt x="18" y="33"/>
                    <a:pt x="23" y="27"/>
                    <a:pt x="29" y="22"/>
                  </a:cubicBezTo>
                  <a:cubicBezTo>
                    <a:pt x="40" y="12"/>
                    <a:pt x="53" y="5"/>
                    <a:pt x="69" y="3"/>
                  </a:cubicBezTo>
                  <a:cubicBezTo>
                    <a:pt x="97" y="0"/>
                    <a:pt x="130" y="15"/>
                    <a:pt x="139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p71"/>
            <p:cNvSpPr/>
            <p:nvPr/>
          </p:nvSpPr>
          <p:spPr>
            <a:xfrm>
              <a:off x="16352838" y="-855662"/>
              <a:ext cx="174494" cy="93726"/>
            </a:xfrm>
            <a:custGeom>
              <a:avLst/>
              <a:gdLst/>
              <a:ahLst/>
              <a:cxnLst/>
              <a:rect l="l" t="t" r="r" b="b"/>
              <a:pathLst>
                <a:path w="77" h="41" extrusionOk="0">
                  <a:moveTo>
                    <a:pt x="73" y="13"/>
                  </a:moveTo>
                  <a:cubicBezTo>
                    <a:pt x="71" y="15"/>
                    <a:pt x="68" y="16"/>
                    <a:pt x="65" y="17"/>
                  </a:cubicBezTo>
                  <a:cubicBezTo>
                    <a:pt x="62" y="19"/>
                    <a:pt x="59" y="20"/>
                    <a:pt x="56" y="22"/>
                  </a:cubicBezTo>
                  <a:cubicBezTo>
                    <a:pt x="50" y="25"/>
                    <a:pt x="44" y="28"/>
                    <a:pt x="38" y="30"/>
                  </a:cubicBezTo>
                  <a:cubicBezTo>
                    <a:pt x="35" y="32"/>
                    <a:pt x="31" y="34"/>
                    <a:pt x="28" y="35"/>
                  </a:cubicBezTo>
                  <a:cubicBezTo>
                    <a:pt x="25" y="37"/>
                    <a:pt x="21" y="39"/>
                    <a:pt x="17" y="39"/>
                  </a:cubicBezTo>
                  <a:cubicBezTo>
                    <a:pt x="9" y="41"/>
                    <a:pt x="0" y="37"/>
                    <a:pt x="2" y="31"/>
                  </a:cubicBezTo>
                  <a:cubicBezTo>
                    <a:pt x="3" y="26"/>
                    <a:pt x="10" y="23"/>
                    <a:pt x="15" y="20"/>
                  </a:cubicBezTo>
                  <a:cubicBezTo>
                    <a:pt x="20" y="18"/>
                    <a:pt x="25" y="16"/>
                    <a:pt x="30" y="14"/>
                  </a:cubicBezTo>
                  <a:cubicBezTo>
                    <a:pt x="38" y="7"/>
                    <a:pt x="51" y="2"/>
                    <a:pt x="63" y="1"/>
                  </a:cubicBezTo>
                  <a:cubicBezTo>
                    <a:pt x="68" y="0"/>
                    <a:pt x="73" y="2"/>
                    <a:pt x="75" y="4"/>
                  </a:cubicBezTo>
                  <a:cubicBezTo>
                    <a:pt x="77" y="7"/>
                    <a:pt x="76" y="10"/>
                    <a:pt x="73" y="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p71"/>
            <p:cNvSpPr/>
            <p:nvPr/>
          </p:nvSpPr>
          <p:spPr>
            <a:xfrm>
              <a:off x="13266738" y="-1477962"/>
              <a:ext cx="461641" cy="1548225"/>
            </a:xfrm>
            <a:custGeom>
              <a:avLst/>
              <a:gdLst/>
              <a:ahLst/>
              <a:cxnLst/>
              <a:rect l="l" t="t" r="r" b="b"/>
              <a:pathLst>
                <a:path w="203" h="682" extrusionOk="0">
                  <a:moveTo>
                    <a:pt x="184" y="638"/>
                  </a:moveTo>
                  <a:cubicBezTo>
                    <a:pt x="168" y="664"/>
                    <a:pt x="139" y="682"/>
                    <a:pt x="108" y="675"/>
                  </a:cubicBezTo>
                  <a:cubicBezTo>
                    <a:pt x="75" y="668"/>
                    <a:pt x="53" y="640"/>
                    <a:pt x="42" y="609"/>
                  </a:cubicBezTo>
                  <a:cubicBezTo>
                    <a:pt x="36" y="593"/>
                    <a:pt x="33" y="575"/>
                    <a:pt x="30" y="557"/>
                  </a:cubicBezTo>
                  <a:cubicBezTo>
                    <a:pt x="28" y="539"/>
                    <a:pt x="26" y="520"/>
                    <a:pt x="24" y="501"/>
                  </a:cubicBezTo>
                  <a:cubicBezTo>
                    <a:pt x="21" y="463"/>
                    <a:pt x="20" y="424"/>
                    <a:pt x="22" y="385"/>
                  </a:cubicBezTo>
                  <a:cubicBezTo>
                    <a:pt x="25" y="314"/>
                    <a:pt x="37" y="244"/>
                    <a:pt x="57" y="176"/>
                  </a:cubicBezTo>
                  <a:cubicBezTo>
                    <a:pt x="41" y="173"/>
                    <a:pt x="26" y="162"/>
                    <a:pt x="16" y="149"/>
                  </a:cubicBezTo>
                  <a:cubicBezTo>
                    <a:pt x="4" y="131"/>
                    <a:pt x="0" y="108"/>
                    <a:pt x="2" y="86"/>
                  </a:cubicBezTo>
                  <a:cubicBezTo>
                    <a:pt x="5" y="65"/>
                    <a:pt x="11" y="43"/>
                    <a:pt x="25" y="26"/>
                  </a:cubicBezTo>
                  <a:cubicBezTo>
                    <a:pt x="37" y="10"/>
                    <a:pt x="58" y="0"/>
                    <a:pt x="78" y="5"/>
                  </a:cubicBezTo>
                  <a:cubicBezTo>
                    <a:pt x="94" y="9"/>
                    <a:pt x="104" y="23"/>
                    <a:pt x="112" y="37"/>
                  </a:cubicBezTo>
                  <a:cubicBezTo>
                    <a:pt x="123" y="33"/>
                    <a:pt x="134" y="30"/>
                    <a:pt x="145" y="27"/>
                  </a:cubicBezTo>
                  <a:cubicBezTo>
                    <a:pt x="160" y="24"/>
                    <a:pt x="177" y="25"/>
                    <a:pt x="186" y="40"/>
                  </a:cubicBezTo>
                  <a:cubicBezTo>
                    <a:pt x="194" y="53"/>
                    <a:pt x="191" y="71"/>
                    <a:pt x="190" y="86"/>
                  </a:cubicBezTo>
                  <a:cubicBezTo>
                    <a:pt x="187" y="120"/>
                    <a:pt x="181" y="153"/>
                    <a:pt x="171" y="185"/>
                  </a:cubicBezTo>
                  <a:cubicBezTo>
                    <a:pt x="184" y="259"/>
                    <a:pt x="194" y="335"/>
                    <a:pt x="198" y="411"/>
                  </a:cubicBezTo>
                  <a:cubicBezTo>
                    <a:pt x="201" y="452"/>
                    <a:pt x="202" y="492"/>
                    <a:pt x="202" y="533"/>
                  </a:cubicBezTo>
                  <a:cubicBezTo>
                    <a:pt x="202" y="569"/>
                    <a:pt x="203" y="607"/>
                    <a:pt x="184" y="638"/>
                  </a:cubicBezTo>
                  <a:close/>
                </a:path>
              </a:pathLst>
            </a:custGeom>
            <a:solidFill>
              <a:srgbClr val="DA9B7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p71"/>
            <p:cNvSpPr/>
            <p:nvPr/>
          </p:nvSpPr>
          <p:spPr>
            <a:xfrm>
              <a:off x="13285788" y="-1625600"/>
              <a:ext cx="407988" cy="658813"/>
            </a:xfrm>
            <a:custGeom>
              <a:avLst/>
              <a:gdLst/>
              <a:ahLst/>
              <a:cxnLst/>
              <a:rect l="l" t="t" r="r" b="b"/>
              <a:pathLst>
                <a:path w="257" h="415" extrusionOk="0">
                  <a:moveTo>
                    <a:pt x="73" y="415"/>
                  </a:moveTo>
                  <a:lnTo>
                    <a:pt x="0" y="381"/>
                  </a:lnTo>
                  <a:lnTo>
                    <a:pt x="186" y="0"/>
                  </a:lnTo>
                  <a:lnTo>
                    <a:pt x="257" y="34"/>
                  </a:lnTo>
                  <a:lnTo>
                    <a:pt x="73" y="4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71"/>
            <p:cNvSpPr/>
            <p:nvPr/>
          </p:nvSpPr>
          <p:spPr>
            <a:xfrm>
              <a:off x="13576300" y="-1719262"/>
              <a:ext cx="136446" cy="166588"/>
            </a:xfrm>
            <a:custGeom>
              <a:avLst/>
              <a:gdLst/>
              <a:ahLst/>
              <a:cxnLst/>
              <a:rect l="l" t="t" r="r" b="b"/>
              <a:pathLst>
                <a:path w="60" h="73" extrusionOk="0">
                  <a:moveTo>
                    <a:pt x="2" y="41"/>
                  </a:moveTo>
                  <a:cubicBezTo>
                    <a:pt x="2" y="41"/>
                    <a:pt x="0" y="49"/>
                    <a:pt x="5" y="52"/>
                  </a:cubicBezTo>
                  <a:cubicBezTo>
                    <a:pt x="10" y="55"/>
                    <a:pt x="19" y="52"/>
                    <a:pt x="19" y="52"/>
                  </a:cubicBezTo>
                  <a:cubicBezTo>
                    <a:pt x="19" y="52"/>
                    <a:pt x="18" y="58"/>
                    <a:pt x="25" y="63"/>
                  </a:cubicBezTo>
                  <a:cubicBezTo>
                    <a:pt x="31" y="67"/>
                    <a:pt x="39" y="62"/>
                    <a:pt x="39" y="62"/>
                  </a:cubicBezTo>
                  <a:cubicBezTo>
                    <a:pt x="39" y="62"/>
                    <a:pt x="38" y="68"/>
                    <a:pt x="41" y="71"/>
                  </a:cubicBezTo>
                  <a:cubicBezTo>
                    <a:pt x="44" y="73"/>
                    <a:pt x="52" y="65"/>
                    <a:pt x="52" y="65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57" y="1"/>
                    <a:pt x="52" y="1"/>
                  </a:cubicBezTo>
                  <a:cubicBezTo>
                    <a:pt x="50" y="0"/>
                    <a:pt x="47" y="1"/>
                    <a:pt x="45" y="3"/>
                  </a:cubicBezTo>
                  <a:lnTo>
                    <a:pt x="2" y="4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p71"/>
            <p:cNvSpPr/>
            <p:nvPr/>
          </p:nvSpPr>
          <p:spPr>
            <a:xfrm>
              <a:off x="13646150" y="-1719262"/>
              <a:ext cx="66639" cy="63452"/>
            </a:xfrm>
            <a:custGeom>
              <a:avLst/>
              <a:gdLst/>
              <a:ahLst/>
              <a:cxnLst/>
              <a:rect l="l" t="t" r="r" b="b"/>
              <a:pathLst>
                <a:path w="29" h="28" extrusionOk="0">
                  <a:moveTo>
                    <a:pt x="26" y="28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1"/>
                    <a:pt x="19" y="0"/>
                    <a:pt x="21" y="1"/>
                  </a:cubicBezTo>
                  <a:cubicBezTo>
                    <a:pt x="26" y="1"/>
                    <a:pt x="29" y="6"/>
                    <a:pt x="29" y="10"/>
                  </a:cubicBezTo>
                  <a:lnTo>
                    <a:pt x="26" y="2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71"/>
            <p:cNvSpPr/>
            <p:nvPr/>
          </p:nvSpPr>
          <p:spPr>
            <a:xfrm>
              <a:off x="13312775" y="-1603375"/>
              <a:ext cx="304729" cy="598087"/>
            </a:xfrm>
            <a:custGeom>
              <a:avLst/>
              <a:gdLst/>
              <a:ahLst/>
              <a:cxnLst/>
              <a:rect l="l" t="t" r="r" b="b"/>
              <a:pathLst>
                <a:path w="134" h="263" extrusionOk="0">
                  <a:moveTo>
                    <a:pt x="128" y="4"/>
                  </a:moveTo>
                  <a:cubicBezTo>
                    <a:pt x="97" y="71"/>
                    <a:pt x="65" y="137"/>
                    <a:pt x="31" y="202"/>
                  </a:cubicBezTo>
                  <a:cubicBezTo>
                    <a:pt x="21" y="220"/>
                    <a:pt x="11" y="239"/>
                    <a:pt x="2" y="257"/>
                  </a:cubicBezTo>
                  <a:cubicBezTo>
                    <a:pt x="0" y="260"/>
                    <a:pt x="5" y="263"/>
                    <a:pt x="6" y="260"/>
                  </a:cubicBezTo>
                  <a:cubicBezTo>
                    <a:pt x="41" y="195"/>
                    <a:pt x="75" y="129"/>
                    <a:pt x="106" y="63"/>
                  </a:cubicBezTo>
                  <a:cubicBezTo>
                    <a:pt x="115" y="44"/>
                    <a:pt x="124" y="25"/>
                    <a:pt x="132" y="7"/>
                  </a:cubicBezTo>
                  <a:cubicBezTo>
                    <a:pt x="134" y="3"/>
                    <a:pt x="129" y="0"/>
                    <a:pt x="128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71"/>
            <p:cNvSpPr/>
            <p:nvPr/>
          </p:nvSpPr>
          <p:spPr>
            <a:xfrm>
              <a:off x="13385800" y="-1584325"/>
              <a:ext cx="287298" cy="602798"/>
            </a:xfrm>
            <a:custGeom>
              <a:avLst/>
              <a:gdLst/>
              <a:ahLst/>
              <a:cxnLst/>
              <a:rect l="l" t="t" r="r" b="b"/>
              <a:pathLst>
                <a:path w="127" h="266" extrusionOk="0">
                  <a:moveTo>
                    <a:pt x="121" y="3"/>
                  </a:moveTo>
                  <a:cubicBezTo>
                    <a:pt x="90" y="70"/>
                    <a:pt x="59" y="137"/>
                    <a:pt x="28" y="204"/>
                  </a:cubicBezTo>
                  <a:cubicBezTo>
                    <a:pt x="19" y="222"/>
                    <a:pt x="10" y="241"/>
                    <a:pt x="1" y="260"/>
                  </a:cubicBezTo>
                  <a:cubicBezTo>
                    <a:pt x="0" y="264"/>
                    <a:pt x="5" y="266"/>
                    <a:pt x="6" y="263"/>
                  </a:cubicBezTo>
                  <a:cubicBezTo>
                    <a:pt x="37" y="196"/>
                    <a:pt x="69" y="129"/>
                    <a:pt x="100" y="62"/>
                  </a:cubicBezTo>
                  <a:cubicBezTo>
                    <a:pt x="108" y="43"/>
                    <a:pt x="117" y="25"/>
                    <a:pt x="126" y="6"/>
                  </a:cubicBezTo>
                  <a:cubicBezTo>
                    <a:pt x="127" y="2"/>
                    <a:pt x="123" y="0"/>
                    <a:pt x="12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71"/>
            <p:cNvSpPr/>
            <p:nvPr/>
          </p:nvSpPr>
          <p:spPr>
            <a:xfrm>
              <a:off x="13296900" y="-1462087"/>
              <a:ext cx="384322" cy="395002"/>
            </a:xfrm>
            <a:custGeom>
              <a:avLst/>
              <a:gdLst/>
              <a:ahLst/>
              <a:cxnLst/>
              <a:rect l="l" t="t" r="r" b="b"/>
              <a:pathLst>
                <a:path w="169" h="174" extrusionOk="0">
                  <a:moveTo>
                    <a:pt x="168" y="60"/>
                  </a:moveTo>
                  <a:cubicBezTo>
                    <a:pt x="167" y="74"/>
                    <a:pt x="162" y="88"/>
                    <a:pt x="157" y="101"/>
                  </a:cubicBezTo>
                  <a:cubicBezTo>
                    <a:pt x="152" y="114"/>
                    <a:pt x="146" y="127"/>
                    <a:pt x="138" y="138"/>
                  </a:cubicBezTo>
                  <a:cubicBezTo>
                    <a:pt x="132" y="149"/>
                    <a:pt x="123" y="158"/>
                    <a:pt x="113" y="165"/>
                  </a:cubicBezTo>
                  <a:cubicBezTo>
                    <a:pt x="108" y="168"/>
                    <a:pt x="103" y="172"/>
                    <a:pt x="97" y="174"/>
                  </a:cubicBezTo>
                  <a:cubicBezTo>
                    <a:pt x="95" y="174"/>
                    <a:pt x="92" y="174"/>
                    <a:pt x="91" y="173"/>
                  </a:cubicBezTo>
                  <a:cubicBezTo>
                    <a:pt x="90" y="173"/>
                    <a:pt x="89" y="172"/>
                    <a:pt x="89" y="171"/>
                  </a:cubicBezTo>
                  <a:cubicBezTo>
                    <a:pt x="76" y="152"/>
                    <a:pt x="74" y="126"/>
                    <a:pt x="84" y="104"/>
                  </a:cubicBezTo>
                  <a:cubicBezTo>
                    <a:pt x="92" y="89"/>
                    <a:pt x="105" y="77"/>
                    <a:pt x="121" y="70"/>
                  </a:cubicBezTo>
                  <a:cubicBezTo>
                    <a:pt x="111" y="69"/>
                    <a:pt x="100" y="68"/>
                    <a:pt x="90" y="67"/>
                  </a:cubicBezTo>
                  <a:cubicBezTo>
                    <a:pt x="83" y="66"/>
                    <a:pt x="72" y="64"/>
                    <a:pt x="70" y="55"/>
                  </a:cubicBezTo>
                  <a:cubicBezTo>
                    <a:pt x="68" y="60"/>
                    <a:pt x="65" y="64"/>
                    <a:pt x="61" y="69"/>
                  </a:cubicBezTo>
                  <a:cubicBezTo>
                    <a:pt x="68" y="74"/>
                    <a:pt x="71" y="83"/>
                    <a:pt x="69" y="92"/>
                  </a:cubicBezTo>
                  <a:cubicBezTo>
                    <a:pt x="67" y="101"/>
                    <a:pt x="60" y="107"/>
                    <a:pt x="51" y="109"/>
                  </a:cubicBezTo>
                  <a:cubicBezTo>
                    <a:pt x="54" y="122"/>
                    <a:pt x="54" y="136"/>
                    <a:pt x="45" y="147"/>
                  </a:cubicBezTo>
                  <a:cubicBezTo>
                    <a:pt x="37" y="157"/>
                    <a:pt x="22" y="160"/>
                    <a:pt x="12" y="152"/>
                  </a:cubicBezTo>
                  <a:cubicBezTo>
                    <a:pt x="11" y="151"/>
                    <a:pt x="10" y="150"/>
                    <a:pt x="11" y="149"/>
                  </a:cubicBezTo>
                  <a:cubicBezTo>
                    <a:pt x="0" y="139"/>
                    <a:pt x="0" y="120"/>
                    <a:pt x="1" y="106"/>
                  </a:cubicBezTo>
                  <a:cubicBezTo>
                    <a:pt x="2" y="70"/>
                    <a:pt x="12" y="27"/>
                    <a:pt x="46" y="7"/>
                  </a:cubicBezTo>
                  <a:cubicBezTo>
                    <a:pt x="53" y="3"/>
                    <a:pt x="62" y="0"/>
                    <a:pt x="70" y="5"/>
                  </a:cubicBezTo>
                  <a:cubicBezTo>
                    <a:pt x="76" y="9"/>
                    <a:pt x="78" y="16"/>
                    <a:pt x="79" y="22"/>
                  </a:cubicBezTo>
                  <a:cubicBezTo>
                    <a:pt x="79" y="28"/>
                    <a:pt x="78" y="34"/>
                    <a:pt x="76" y="40"/>
                  </a:cubicBezTo>
                  <a:cubicBezTo>
                    <a:pt x="80" y="37"/>
                    <a:pt x="84" y="35"/>
                    <a:pt x="88" y="33"/>
                  </a:cubicBezTo>
                  <a:cubicBezTo>
                    <a:pt x="109" y="23"/>
                    <a:pt x="132" y="19"/>
                    <a:pt x="156" y="21"/>
                  </a:cubicBezTo>
                  <a:cubicBezTo>
                    <a:pt x="158" y="21"/>
                    <a:pt x="159" y="23"/>
                    <a:pt x="158" y="25"/>
                  </a:cubicBezTo>
                  <a:cubicBezTo>
                    <a:pt x="166" y="35"/>
                    <a:pt x="169" y="47"/>
                    <a:pt x="168" y="60"/>
                  </a:cubicBezTo>
                  <a:close/>
                </a:path>
              </a:pathLst>
            </a:custGeom>
            <a:solidFill>
              <a:srgbClr val="C98D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71"/>
            <p:cNvSpPr/>
            <p:nvPr/>
          </p:nvSpPr>
          <p:spPr>
            <a:xfrm>
              <a:off x="13446125" y="-1425575"/>
              <a:ext cx="193635" cy="332018"/>
            </a:xfrm>
            <a:custGeom>
              <a:avLst/>
              <a:gdLst/>
              <a:ahLst/>
              <a:cxnLst/>
              <a:rect l="l" t="t" r="r" b="b"/>
              <a:pathLst>
                <a:path w="85" h="146" extrusionOk="0">
                  <a:moveTo>
                    <a:pt x="82" y="0"/>
                  </a:moveTo>
                  <a:cubicBezTo>
                    <a:pt x="61" y="0"/>
                    <a:pt x="40" y="5"/>
                    <a:pt x="21" y="15"/>
                  </a:cubicBezTo>
                  <a:cubicBezTo>
                    <a:pt x="12" y="19"/>
                    <a:pt x="3" y="24"/>
                    <a:pt x="2" y="34"/>
                  </a:cubicBezTo>
                  <a:cubicBezTo>
                    <a:pt x="0" y="44"/>
                    <a:pt x="8" y="50"/>
                    <a:pt x="17" y="52"/>
                  </a:cubicBezTo>
                  <a:cubicBezTo>
                    <a:pt x="23" y="53"/>
                    <a:pt x="29" y="53"/>
                    <a:pt x="36" y="54"/>
                  </a:cubicBezTo>
                  <a:cubicBezTo>
                    <a:pt x="39" y="54"/>
                    <a:pt x="43" y="55"/>
                    <a:pt x="47" y="55"/>
                  </a:cubicBezTo>
                  <a:cubicBezTo>
                    <a:pt x="19" y="74"/>
                    <a:pt x="6" y="109"/>
                    <a:pt x="13" y="143"/>
                  </a:cubicBezTo>
                  <a:cubicBezTo>
                    <a:pt x="14" y="146"/>
                    <a:pt x="20" y="145"/>
                    <a:pt x="19" y="141"/>
                  </a:cubicBezTo>
                  <a:cubicBezTo>
                    <a:pt x="11" y="107"/>
                    <a:pt x="27" y="72"/>
                    <a:pt x="57" y="55"/>
                  </a:cubicBezTo>
                  <a:cubicBezTo>
                    <a:pt x="60" y="54"/>
                    <a:pt x="58" y="50"/>
                    <a:pt x="56" y="50"/>
                  </a:cubicBezTo>
                  <a:cubicBezTo>
                    <a:pt x="49" y="49"/>
                    <a:pt x="43" y="49"/>
                    <a:pt x="37" y="48"/>
                  </a:cubicBezTo>
                  <a:cubicBezTo>
                    <a:pt x="31" y="48"/>
                    <a:pt x="24" y="48"/>
                    <a:pt x="18" y="46"/>
                  </a:cubicBezTo>
                  <a:cubicBezTo>
                    <a:pt x="13" y="45"/>
                    <a:pt x="7" y="42"/>
                    <a:pt x="7" y="36"/>
                  </a:cubicBezTo>
                  <a:cubicBezTo>
                    <a:pt x="7" y="30"/>
                    <a:pt x="12" y="26"/>
                    <a:pt x="16" y="23"/>
                  </a:cubicBezTo>
                  <a:cubicBezTo>
                    <a:pt x="36" y="11"/>
                    <a:pt x="59" y="6"/>
                    <a:pt x="82" y="5"/>
                  </a:cubicBezTo>
                  <a:cubicBezTo>
                    <a:pt x="85" y="5"/>
                    <a:pt x="85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p71"/>
            <p:cNvSpPr/>
            <p:nvPr/>
          </p:nvSpPr>
          <p:spPr>
            <a:xfrm>
              <a:off x="13361988" y="-1444625"/>
              <a:ext cx="79315" cy="136446"/>
            </a:xfrm>
            <a:custGeom>
              <a:avLst/>
              <a:gdLst/>
              <a:ahLst/>
              <a:cxnLst/>
              <a:rect l="l" t="t" r="r" b="b"/>
              <a:pathLst>
                <a:path w="35" h="60" extrusionOk="0">
                  <a:moveTo>
                    <a:pt x="30" y="54"/>
                  </a:moveTo>
                  <a:cubicBezTo>
                    <a:pt x="27" y="54"/>
                    <a:pt x="25" y="52"/>
                    <a:pt x="23" y="50"/>
                  </a:cubicBezTo>
                  <a:cubicBezTo>
                    <a:pt x="22" y="48"/>
                    <a:pt x="20" y="47"/>
                    <a:pt x="18" y="45"/>
                  </a:cubicBezTo>
                  <a:cubicBezTo>
                    <a:pt x="15" y="41"/>
                    <a:pt x="13" y="37"/>
                    <a:pt x="11" y="32"/>
                  </a:cubicBezTo>
                  <a:cubicBezTo>
                    <a:pt x="7" y="23"/>
                    <a:pt x="5" y="14"/>
                    <a:pt x="6" y="4"/>
                  </a:cubicBezTo>
                  <a:cubicBezTo>
                    <a:pt x="7" y="0"/>
                    <a:pt x="1" y="0"/>
                    <a:pt x="1" y="4"/>
                  </a:cubicBezTo>
                  <a:cubicBezTo>
                    <a:pt x="0" y="16"/>
                    <a:pt x="2" y="27"/>
                    <a:pt x="7" y="37"/>
                  </a:cubicBezTo>
                  <a:cubicBezTo>
                    <a:pt x="10" y="42"/>
                    <a:pt x="13" y="47"/>
                    <a:pt x="17" y="51"/>
                  </a:cubicBezTo>
                  <a:cubicBezTo>
                    <a:pt x="20" y="55"/>
                    <a:pt x="25" y="60"/>
                    <a:pt x="31" y="59"/>
                  </a:cubicBezTo>
                  <a:cubicBezTo>
                    <a:pt x="35" y="59"/>
                    <a:pt x="33" y="53"/>
                    <a:pt x="30" y="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p71"/>
            <p:cNvSpPr/>
            <p:nvPr/>
          </p:nvSpPr>
          <p:spPr>
            <a:xfrm>
              <a:off x="13298488" y="-1360487"/>
              <a:ext cx="119078" cy="152364"/>
            </a:xfrm>
            <a:custGeom>
              <a:avLst/>
              <a:gdLst/>
              <a:ahLst/>
              <a:cxnLst/>
              <a:rect l="l" t="t" r="r" b="b"/>
              <a:pathLst>
                <a:path w="52" h="67" extrusionOk="0">
                  <a:moveTo>
                    <a:pt x="49" y="61"/>
                  </a:moveTo>
                  <a:cubicBezTo>
                    <a:pt x="23" y="54"/>
                    <a:pt x="6" y="30"/>
                    <a:pt x="6" y="3"/>
                  </a:cubicBezTo>
                  <a:cubicBezTo>
                    <a:pt x="6" y="0"/>
                    <a:pt x="1" y="0"/>
                    <a:pt x="1" y="3"/>
                  </a:cubicBezTo>
                  <a:cubicBezTo>
                    <a:pt x="0" y="32"/>
                    <a:pt x="19" y="59"/>
                    <a:pt x="47" y="66"/>
                  </a:cubicBezTo>
                  <a:cubicBezTo>
                    <a:pt x="51" y="67"/>
                    <a:pt x="52" y="62"/>
                    <a:pt x="49" y="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71"/>
            <p:cNvSpPr/>
            <p:nvPr/>
          </p:nvSpPr>
          <p:spPr>
            <a:xfrm>
              <a:off x="13274675" y="-1236662"/>
              <a:ext cx="90488" cy="126905"/>
            </a:xfrm>
            <a:custGeom>
              <a:avLst/>
              <a:gdLst/>
              <a:ahLst/>
              <a:cxnLst/>
              <a:rect l="l" t="t" r="r" b="b"/>
              <a:pathLst>
                <a:path w="40" h="56" extrusionOk="0">
                  <a:moveTo>
                    <a:pt x="37" y="50"/>
                  </a:moveTo>
                  <a:cubicBezTo>
                    <a:pt x="20" y="40"/>
                    <a:pt x="8" y="2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ubicBezTo>
                    <a:pt x="3" y="26"/>
                    <a:pt x="16" y="44"/>
                    <a:pt x="34" y="55"/>
                  </a:cubicBezTo>
                  <a:cubicBezTo>
                    <a:pt x="37" y="56"/>
                    <a:pt x="40" y="51"/>
                    <a:pt x="37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p71"/>
            <p:cNvSpPr/>
            <p:nvPr/>
          </p:nvSpPr>
          <p:spPr>
            <a:xfrm>
              <a:off x="13873163" y="1446213"/>
              <a:ext cx="1449388" cy="509588"/>
            </a:xfrm>
            <a:custGeom>
              <a:avLst/>
              <a:gdLst/>
              <a:ahLst/>
              <a:cxnLst/>
              <a:rect l="l" t="t" r="r" b="b"/>
              <a:pathLst>
                <a:path w="913" h="321" extrusionOk="0">
                  <a:moveTo>
                    <a:pt x="43" y="72"/>
                  </a:moveTo>
                  <a:lnTo>
                    <a:pt x="0" y="321"/>
                  </a:lnTo>
                  <a:lnTo>
                    <a:pt x="913" y="321"/>
                  </a:lnTo>
                  <a:lnTo>
                    <a:pt x="893" y="0"/>
                  </a:lnTo>
                  <a:lnTo>
                    <a:pt x="43" y="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71"/>
            <p:cNvSpPr/>
            <p:nvPr/>
          </p:nvSpPr>
          <p:spPr>
            <a:xfrm>
              <a:off x="13317538" y="-504825"/>
              <a:ext cx="2662857" cy="2217912"/>
            </a:xfrm>
            <a:custGeom>
              <a:avLst/>
              <a:gdLst/>
              <a:ahLst/>
              <a:cxnLst/>
              <a:rect l="l" t="t" r="r" b="b"/>
              <a:pathLst>
                <a:path w="1173" h="977" extrusionOk="0">
                  <a:moveTo>
                    <a:pt x="1170" y="308"/>
                  </a:moveTo>
                  <a:cubicBezTo>
                    <a:pt x="1168" y="324"/>
                    <a:pt x="1160" y="339"/>
                    <a:pt x="1149" y="351"/>
                  </a:cubicBezTo>
                  <a:cubicBezTo>
                    <a:pt x="1138" y="364"/>
                    <a:pt x="1124" y="373"/>
                    <a:pt x="1110" y="381"/>
                  </a:cubicBezTo>
                  <a:cubicBezTo>
                    <a:pt x="1094" y="390"/>
                    <a:pt x="1077" y="398"/>
                    <a:pt x="1060" y="406"/>
                  </a:cubicBezTo>
                  <a:cubicBezTo>
                    <a:pt x="995" y="437"/>
                    <a:pt x="926" y="461"/>
                    <a:pt x="855" y="479"/>
                  </a:cubicBezTo>
                  <a:cubicBezTo>
                    <a:pt x="856" y="480"/>
                    <a:pt x="856" y="482"/>
                    <a:pt x="856" y="483"/>
                  </a:cubicBezTo>
                  <a:cubicBezTo>
                    <a:pt x="867" y="540"/>
                    <a:pt x="876" y="597"/>
                    <a:pt x="885" y="655"/>
                  </a:cubicBezTo>
                  <a:cubicBezTo>
                    <a:pt x="889" y="683"/>
                    <a:pt x="893" y="712"/>
                    <a:pt x="897" y="740"/>
                  </a:cubicBezTo>
                  <a:cubicBezTo>
                    <a:pt x="900" y="767"/>
                    <a:pt x="905" y="795"/>
                    <a:pt x="904" y="822"/>
                  </a:cubicBezTo>
                  <a:cubicBezTo>
                    <a:pt x="904" y="835"/>
                    <a:pt x="902" y="848"/>
                    <a:pt x="897" y="860"/>
                  </a:cubicBezTo>
                  <a:cubicBezTo>
                    <a:pt x="893" y="871"/>
                    <a:pt x="887" y="880"/>
                    <a:pt x="880" y="889"/>
                  </a:cubicBezTo>
                  <a:cubicBezTo>
                    <a:pt x="864" y="908"/>
                    <a:pt x="843" y="922"/>
                    <a:pt x="823" y="934"/>
                  </a:cubicBezTo>
                  <a:cubicBezTo>
                    <a:pt x="778" y="960"/>
                    <a:pt x="728" y="974"/>
                    <a:pt x="677" y="976"/>
                  </a:cubicBezTo>
                  <a:cubicBezTo>
                    <a:pt x="624" y="977"/>
                    <a:pt x="570" y="967"/>
                    <a:pt x="517" y="958"/>
                  </a:cubicBezTo>
                  <a:cubicBezTo>
                    <a:pt x="491" y="953"/>
                    <a:pt x="464" y="950"/>
                    <a:pt x="437" y="948"/>
                  </a:cubicBezTo>
                  <a:cubicBezTo>
                    <a:pt x="423" y="947"/>
                    <a:pt x="409" y="947"/>
                    <a:pt x="396" y="948"/>
                  </a:cubicBezTo>
                  <a:cubicBezTo>
                    <a:pt x="382" y="948"/>
                    <a:pt x="368" y="950"/>
                    <a:pt x="354" y="952"/>
                  </a:cubicBezTo>
                  <a:cubicBezTo>
                    <a:pt x="330" y="955"/>
                    <a:pt x="304" y="957"/>
                    <a:pt x="281" y="947"/>
                  </a:cubicBezTo>
                  <a:cubicBezTo>
                    <a:pt x="260" y="937"/>
                    <a:pt x="246" y="919"/>
                    <a:pt x="245" y="896"/>
                  </a:cubicBezTo>
                  <a:cubicBezTo>
                    <a:pt x="244" y="870"/>
                    <a:pt x="257" y="846"/>
                    <a:pt x="267" y="823"/>
                  </a:cubicBezTo>
                  <a:cubicBezTo>
                    <a:pt x="272" y="811"/>
                    <a:pt x="276" y="798"/>
                    <a:pt x="277" y="784"/>
                  </a:cubicBezTo>
                  <a:cubicBezTo>
                    <a:pt x="278" y="771"/>
                    <a:pt x="274" y="760"/>
                    <a:pt x="269" y="748"/>
                  </a:cubicBezTo>
                  <a:cubicBezTo>
                    <a:pt x="264" y="738"/>
                    <a:pt x="258" y="728"/>
                    <a:pt x="255" y="717"/>
                  </a:cubicBezTo>
                  <a:cubicBezTo>
                    <a:pt x="252" y="707"/>
                    <a:pt x="251" y="696"/>
                    <a:pt x="255" y="685"/>
                  </a:cubicBezTo>
                  <a:cubicBezTo>
                    <a:pt x="260" y="666"/>
                    <a:pt x="277" y="647"/>
                    <a:pt x="275" y="626"/>
                  </a:cubicBezTo>
                  <a:cubicBezTo>
                    <a:pt x="274" y="613"/>
                    <a:pt x="265" y="602"/>
                    <a:pt x="261" y="590"/>
                  </a:cubicBezTo>
                  <a:cubicBezTo>
                    <a:pt x="256" y="579"/>
                    <a:pt x="253" y="566"/>
                    <a:pt x="251" y="554"/>
                  </a:cubicBezTo>
                  <a:cubicBezTo>
                    <a:pt x="248" y="534"/>
                    <a:pt x="249" y="514"/>
                    <a:pt x="254" y="495"/>
                  </a:cubicBezTo>
                  <a:cubicBezTo>
                    <a:pt x="234" y="486"/>
                    <a:pt x="215" y="476"/>
                    <a:pt x="198" y="463"/>
                  </a:cubicBezTo>
                  <a:cubicBezTo>
                    <a:pt x="165" y="439"/>
                    <a:pt x="137" y="409"/>
                    <a:pt x="115" y="375"/>
                  </a:cubicBezTo>
                  <a:cubicBezTo>
                    <a:pt x="94" y="341"/>
                    <a:pt x="80" y="304"/>
                    <a:pt x="73" y="265"/>
                  </a:cubicBezTo>
                  <a:cubicBezTo>
                    <a:pt x="59" y="273"/>
                    <a:pt x="38" y="269"/>
                    <a:pt x="29" y="255"/>
                  </a:cubicBezTo>
                  <a:cubicBezTo>
                    <a:pt x="20" y="243"/>
                    <a:pt x="22" y="225"/>
                    <a:pt x="31" y="214"/>
                  </a:cubicBezTo>
                  <a:cubicBezTo>
                    <a:pt x="23" y="214"/>
                    <a:pt x="15" y="209"/>
                    <a:pt x="10" y="202"/>
                  </a:cubicBezTo>
                  <a:cubicBezTo>
                    <a:pt x="2" y="192"/>
                    <a:pt x="0" y="179"/>
                    <a:pt x="3" y="167"/>
                  </a:cubicBezTo>
                  <a:cubicBezTo>
                    <a:pt x="6" y="155"/>
                    <a:pt x="13" y="144"/>
                    <a:pt x="20" y="134"/>
                  </a:cubicBezTo>
                  <a:cubicBezTo>
                    <a:pt x="28" y="124"/>
                    <a:pt x="36" y="114"/>
                    <a:pt x="44" y="104"/>
                  </a:cubicBezTo>
                  <a:cubicBezTo>
                    <a:pt x="62" y="84"/>
                    <a:pt x="80" y="66"/>
                    <a:pt x="100" y="49"/>
                  </a:cubicBezTo>
                  <a:cubicBezTo>
                    <a:pt x="110" y="41"/>
                    <a:pt x="120" y="33"/>
                    <a:pt x="130" y="25"/>
                  </a:cubicBezTo>
                  <a:cubicBezTo>
                    <a:pt x="141" y="18"/>
                    <a:pt x="151" y="9"/>
                    <a:pt x="163" y="4"/>
                  </a:cubicBezTo>
                  <a:cubicBezTo>
                    <a:pt x="173" y="0"/>
                    <a:pt x="185" y="0"/>
                    <a:pt x="192" y="9"/>
                  </a:cubicBezTo>
                  <a:cubicBezTo>
                    <a:pt x="196" y="14"/>
                    <a:pt x="197" y="20"/>
                    <a:pt x="196" y="25"/>
                  </a:cubicBezTo>
                  <a:cubicBezTo>
                    <a:pt x="205" y="25"/>
                    <a:pt x="214" y="29"/>
                    <a:pt x="218" y="37"/>
                  </a:cubicBezTo>
                  <a:cubicBezTo>
                    <a:pt x="223" y="46"/>
                    <a:pt x="222" y="57"/>
                    <a:pt x="216" y="65"/>
                  </a:cubicBezTo>
                  <a:cubicBezTo>
                    <a:pt x="230" y="67"/>
                    <a:pt x="244" y="72"/>
                    <a:pt x="256" y="79"/>
                  </a:cubicBezTo>
                  <a:cubicBezTo>
                    <a:pt x="281" y="94"/>
                    <a:pt x="302" y="115"/>
                    <a:pt x="314" y="142"/>
                  </a:cubicBezTo>
                  <a:cubicBezTo>
                    <a:pt x="326" y="168"/>
                    <a:pt x="330" y="198"/>
                    <a:pt x="324" y="227"/>
                  </a:cubicBezTo>
                  <a:cubicBezTo>
                    <a:pt x="335" y="228"/>
                    <a:pt x="345" y="231"/>
                    <a:pt x="355" y="235"/>
                  </a:cubicBezTo>
                  <a:cubicBezTo>
                    <a:pt x="392" y="250"/>
                    <a:pt x="457" y="311"/>
                    <a:pt x="469" y="308"/>
                  </a:cubicBezTo>
                  <a:cubicBezTo>
                    <a:pt x="512" y="298"/>
                    <a:pt x="557" y="301"/>
                    <a:pt x="598" y="316"/>
                  </a:cubicBezTo>
                  <a:cubicBezTo>
                    <a:pt x="603" y="313"/>
                    <a:pt x="607" y="310"/>
                    <a:pt x="612" y="307"/>
                  </a:cubicBezTo>
                  <a:cubicBezTo>
                    <a:pt x="644" y="289"/>
                    <a:pt x="679" y="275"/>
                    <a:pt x="715" y="268"/>
                  </a:cubicBezTo>
                  <a:cubicBezTo>
                    <a:pt x="733" y="264"/>
                    <a:pt x="752" y="262"/>
                    <a:pt x="770" y="261"/>
                  </a:cubicBezTo>
                  <a:cubicBezTo>
                    <a:pt x="789" y="260"/>
                    <a:pt x="808" y="263"/>
                    <a:pt x="828" y="262"/>
                  </a:cubicBezTo>
                  <a:cubicBezTo>
                    <a:pt x="837" y="262"/>
                    <a:pt x="846" y="260"/>
                    <a:pt x="855" y="257"/>
                  </a:cubicBezTo>
                  <a:cubicBezTo>
                    <a:pt x="864" y="254"/>
                    <a:pt x="871" y="249"/>
                    <a:pt x="879" y="243"/>
                  </a:cubicBezTo>
                  <a:cubicBezTo>
                    <a:pt x="892" y="232"/>
                    <a:pt x="905" y="219"/>
                    <a:pt x="919" y="208"/>
                  </a:cubicBezTo>
                  <a:cubicBezTo>
                    <a:pt x="947" y="186"/>
                    <a:pt x="979" y="170"/>
                    <a:pt x="1014" y="162"/>
                  </a:cubicBezTo>
                  <a:cubicBezTo>
                    <a:pt x="1031" y="158"/>
                    <a:pt x="1048" y="156"/>
                    <a:pt x="1066" y="156"/>
                  </a:cubicBezTo>
                  <a:cubicBezTo>
                    <a:pt x="1082" y="157"/>
                    <a:pt x="1099" y="159"/>
                    <a:pt x="1114" y="166"/>
                  </a:cubicBezTo>
                  <a:cubicBezTo>
                    <a:pt x="1129" y="173"/>
                    <a:pt x="1141" y="185"/>
                    <a:pt x="1148" y="200"/>
                  </a:cubicBezTo>
                  <a:cubicBezTo>
                    <a:pt x="1156" y="216"/>
                    <a:pt x="1160" y="233"/>
                    <a:pt x="1164" y="250"/>
                  </a:cubicBezTo>
                  <a:cubicBezTo>
                    <a:pt x="1169" y="269"/>
                    <a:pt x="1173" y="289"/>
                    <a:pt x="1170" y="3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71"/>
            <p:cNvSpPr/>
            <p:nvPr/>
          </p:nvSpPr>
          <p:spPr>
            <a:xfrm>
              <a:off x="13419138" y="-398463"/>
              <a:ext cx="332018" cy="301399"/>
            </a:xfrm>
            <a:custGeom>
              <a:avLst/>
              <a:gdLst/>
              <a:ahLst/>
              <a:cxnLst/>
              <a:rect l="l" t="t" r="r" b="b"/>
              <a:pathLst>
                <a:path w="146" h="133" extrusionOk="0">
                  <a:moveTo>
                    <a:pt x="140" y="2"/>
                  </a:moveTo>
                  <a:cubicBezTo>
                    <a:pt x="97" y="25"/>
                    <a:pt x="58" y="57"/>
                    <a:pt x="27" y="94"/>
                  </a:cubicBezTo>
                  <a:cubicBezTo>
                    <a:pt x="18" y="105"/>
                    <a:pt x="10" y="116"/>
                    <a:pt x="2" y="128"/>
                  </a:cubicBezTo>
                  <a:cubicBezTo>
                    <a:pt x="0" y="131"/>
                    <a:pt x="5" y="133"/>
                    <a:pt x="7" y="130"/>
                  </a:cubicBezTo>
                  <a:cubicBezTo>
                    <a:pt x="34" y="90"/>
                    <a:pt x="68" y="55"/>
                    <a:pt x="108" y="28"/>
                  </a:cubicBezTo>
                  <a:cubicBezTo>
                    <a:pt x="119" y="20"/>
                    <a:pt x="131" y="13"/>
                    <a:pt x="143" y="7"/>
                  </a:cubicBezTo>
                  <a:cubicBezTo>
                    <a:pt x="146" y="5"/>
                    <a:pt x="143" y="0"/>
                    <a:pt x="140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71"/>
            <p:cNvSpPr/>
            <p:nvPr/>
          </p:nvSpPr>
          <p:spPr>
            <a:xfrm>
              <a:off x="13496925" y="-328612"/>
              <a:ext cx="260152" cy="366768"/>
            </a:xfrm>
            <a:custGeom>
              <a:avLst/>
              <a:gdLst/>
              <a:ahLst/>
              <a:cxnLst/>
              <a:rect l="l" t="t" r="r" b="b"/>
              <a:pathLst>
                <a:path w="115" h="161" extrusionOk="0">
                  <a:moveTo>
                    <a:pt x="108" y="3"/>
                  </a:moveTo>
                  <a:cubicBezTo>
                    <a:pt x="74" y="37"/>
                    <a:pt x="45" y="76"/>
                    <a:pt x="20" y="118"/>
                  </a:cubicBezTo>
                  <a:cubicBezTo>
                    <a:pt x="14" y="130"/>
                    <a:pt x="7" y="142"/>
                    <a:pt x="1" y="155"/>
                  </a:cubicBezTo>
                  <a:cubicBezTo>
                    <a:pt x="0" y="158"/>
                    <a:pt x="5" y="161"/>
                    <a:pt x="6" y="157"/>
                  </a:cubicBezTo>
                  <a:cubicBezTo>
                    <a:pt x="27" y="114"/>
                    <a:pt x="53" y="73"/>
                    <a:pt x="85" y="37"/>
                  </a:cubicBezTo>
                  <a:cubicBezTo>
                    <a:pt x="94" y="26"/>
                    <a:pt x="103" y="16"/>
                    <a:pt x="112" y="7"/>
                  </a:cubicBezTo>
                  <a:cubicBezTo>
                    <a:pt x="115" y="4"/>
                    <a:pt x="111" y="0"/>
                    <a:pt x="108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71"/>
            <p:cNvSpPr/>
            <p:nvPr/>
          </p:nvSpPr>
          <p:spPr>
            <a:xfrm>
              <a:off x="13714413" y="-187325"/>
              <a:ext cx="147558" cy="173133"/>
            </a:xfrm>
            <a:custGeom>
              <a:avLst/>
              <a:gdLst/>
              <a:ahLst/>
              <a:cxnLst/>
              <a:rect l="l" t="t" r="r" b="b"/>
              <a:pathLst>
                <a:path w="65" h="76" extrusionOk="0">
                  <a:moveTo>
                    <a:pt x="58" y="10"/>
                  </a:moveTo>
                  <a:cubicBezTo>
                    <a:pt x="50" y="3"/>
                    <a:pt x="34" y="0"/>
                    <a:pt x="26" y="10"/>
                  </a:cubicBezTo>
                  <a:cubicBezTo>
                    <a:pt x="20" y="18"/>
                    <a:pt x="13" y="26"/>
                    <a:pt x="7" y="34"/>
                  </a:cubicBezTo>
                  <a:cubicBezTo>
                    <a:pt x="3" y="39"/>
                    <a:pt x="0" y="43"/>
                    <a:pt x="0" y="50"/>
                  </a:cubicBezTo>
                  <a:cubicBezTo>
                    <a:pt x="0" y="55"/>
                    <a:pt x="3" y="62"/>
                    <a:pt x="7" y="66"/>
                  </a:cubicBezTo>
                  <a:cubicBezTo>
                    <a:pt x="15" y="73"/>
                    <a:pt x="31" y="76"/>
                    <a:pt x="39" y="66"/>
                  </a:cubicBezTo>
                  <a:cubicBezTo>
                    <a:pt x="46" y="58"/>
                    <a:pt x="52" y="50"/>
                    <a:pt x="58" y="42"/>
                  </a:cubicBezTo>
                  <a:cubicBezTo>
                    <a:pt x="62" y="37"/>
                    <a:pt x="65" y="33"/>
                    <a:pt x="65" y="26"/>
                  </a:cubicBezTo>
                  <a:cubicBezTo>
                    <a:pt x="65" y="21"/>
                    <a:pt x="62" y="14"/>
                    <a:pt x="58" y="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71"/>
            <p:cNvSpPr/>
            <p:nvPr/>
          </p:nvSpPr>
          <p:spPr>
            <a:xfrm>
              <a:off x="13589000" y="114300"/>
              <a:ext cx="155448" cy="193635"/>
            </a:xfrm>
            <a:custGeom>
              <a:avLst/>
              <a:gdLst/>
              <a:ahLst/>
              <a:cxnLst/>
              <a:rect l="l" t="t" r="r" b="b"/>
              <a:pathLst>
                <a:path w="68" h="85" extrusionOk="0">
                  <a:moveTo>
                    <a:pt x="62" y="47"/>
                  </a:moveTo>
                  <a:cubicBezTo>
                    <a:pt x="56" y="36"/>
                    <a:pt x="51" y="25"/>
                    <a:pt x="45" y="14"/>
                  </a:cubicBezTo>
                  <a:cubicBezTo>
                    <a:pt x="39" y="4"/>
                    <a:pt x="24" y="0"/>
                    <a:pt x="14" y="6"/>
                  </a:cubicBezTo>
                  <a:cubicBezTo>
                    <a:pt x="3" y="13"/>
                    <a:pt x="0" y="26"/>
                    <a:pt x="6" y="37"/>
                  </a:cubicBezTo>
                  <a:cubicBezTo>
                    <a:pt x="11" y="48"/>
                    <a:pt x="17" y="59"/>
                    <a:pt x="23" y="70"/>
                  </a:cubicBezTo>
                  <a:cubicBezTo>
                    <a:pt x="28" y="81"/>
                    <a:pt x="44" y="85"/>
                    <a:pt x="54" y="79"/>
                  </a:cubicBezTo>
                  <a:cubicBezTo>
                    <a:pt x="65" y="72"/>
                    <a:pt x="68" y="59"/>
                    <a:pt x="62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71"/>
            <p:cNvSpPr/>
            <p:nvPr/>
          </p:nvSpPr>
          <p:spPr>
            <a:xfrm>
              <a:off x="13908088" y="53975"/>
              <a:ext cx="188750" cy="152364"/>
            </a:xfrm>
            <a:custGeom>
              <a:avLst/>
              <a:gdLst/>
              <a:ahLst/>
              <a:cxnLst/>
              <a:rect l="l" t="t" r="r" b="b"/>
              <a:pathLst>
                <a:path w="83" h="67" extrusionOk="0">
                  <a:moveTo>
                    <a:pt x="64" y="19"/>
                  </a:moveTo>
                  <a:cubicBezTo>
                    <a:pt x="53" y="14"/>
                    <a:pt x="42" y="9"/>
                    <a:pt x="31" y="5"/>
                  </a:cubicBezTo>
                  <a:cubicBezTo>
                    <a:pt x="20" y="0"/>
                    <a:pt x="5" y="10"/>
                    <a:pt x="3" y="21"/>
                  </a:cubicBezTo>
                  <a:cubicBezTo>
                    <a:pt x="0" y="34"/>
                    <a:pt x="7" y="44"/>
                    <a:pt x="19" y="49"/>
                  </a:cubicBezTo>
                  <a:cubicBezTo>
                    <a:pt x="30" y="53"/>
                    <a:pt x="41" y="58"/>
                    <a:pt x="52" y="63"/>
                  </a:cubicBezTo>
                  <a:cubicBezTo>
                    <a:pt x="63" y="67"/>
                    <a:pt x="77" y="58"/>
                    <a:pt x="80" y="47"/>
                  </a:cubicBezTo>
                  <a:cubicBezTo>
                    <a:pt x="83" y="33"/>
                    <a:pt x="76" y="24"/>
                    <a:pt x="64" y="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71"/>
            <p:cNvSpPr/>
            <p:nvPr/>
          </p:nvSpPr>
          <p:spPr>
            <a:xfrm>
              <a:off x="13823950" y="280988"/>
              <a:ext cx="120737" cy="191949"/>
            </a:xfrm>
            <a:custGeom>
              <a:avLst/>
              <a:gdLst/>
              <a:ahLst/>
              <a:cxnLst/>
              <a:rect l="l" t="t" r="r" b="b"/>
              <a:pathLst>
                <a:path w="53" h="85" extrusionOk="0">
                  <a:moveTo>
                    <a:pt x="52" y="61"/>
                  </a:moveTo>
                  <a:cubicBezTo>
                    <a:pt x="50" y="49"/>
                    <a:pt x="49" y="36"/>
                    <a:pt x="47" y="23"/>
                  </a:cubicBezTo>
                  <a:cubicBezTo>
                    <a:pt x="46" y="12"/>
                    <a:pt x="38" y="0"/>
                    <a:pt x="24" y="1"/>
                  </a:cubicBezTo>
                  <a:cubicBezTo>
                    <a:pt x="13" y="1"/>
                    <a:pt x="0" y="11"/>
                    <a:pt x="2" y="23"/>
                  </a:cubicBezTo>
                  <a:cubicBezTo>
                    <a:pt x="3" y="36"/>
                    <a:pt x="5" y="49"/>
                    <a:pt x="6" y="61"/>
                  </a:cubicBezTo>
                  <a:cubicBezTo>
                    <a:pt x="8" y="73"/>
                    <a:pt x="16" y="85"/>
                    <a:pt x="29" y="84"/>
                  </a:cubicBezTo>
                  <a:cubicBezTo>
                    <a:pt x="40" y="84"/>
                    <a:pt x="53" y="74"/>
                    <a:pt x="52" y="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71"/>
            <p:cNvSpPr/>
            <p:nvPr/>
          </p:nvSpPr>
          <p:spPr>
            <a:xfrm>
              <a:off x="14136688" y="361950"/>
              <a:ext cx="168283" cy="119078"/>
            </a:xfrm>
            <a:custGeom>
              <a:avLst/>
              <a:gdLst/>
              <a:ahLst/>
              <a:cxnLst/>
              <a:rect l="l" t="t" r="r" b="b"/>
              <a:pathLst>
                <a:path w="74" h="52" extrusionOk="0">
                  <a:moveTo>
                    <a:pt x="56" y="7"/>
                  </a:moveTo>
                  <a:cubicBezTo>
                    <a:pt x="47" y="5"/>
                    <a:pt x="39" y="3"/>
                    <a:pt x="31" y="2"/>
                  </a:cubicBezTo>
                  <a:cubicBezTo>
                    <a:pt x="19" y="0"/>
                    <a:pt x="5" y="5"/>
                    <a:pt x="3" y="18"/>
                  </a:cubicBezTo>
                  <a:cubicBezTo>
                    <a:pt x="0" y="29"/>
                    <a:pt x="6" y="43"/>
                    <a:pt x="18" y="46"/>
                  </a:cubicBezTo>
                  <a:cubicBezTo>
                    <a:pt x="27" y="47"/>
                    <a:pt x="35" y="49"/>
                    <a:pt x="44" y="50"/>
                  </a:cubicBezTo>
                  <a:cubicBezTo>
                    <a:pt x="55" y="52"/>
                    <a:pt x="69" y="47"/>
                    <a:pt x="72" y="34"/>
                  </a:cubicBezTo>
                  <a:cubicBezTo>
                    <a:pt x="74" y="23"/>
                    <a:pt x="68" y="9"/>
                    <a:pt x="56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71"/>
            <p:cNvSpPr/>
            <p:nvPr/>
          </p:nvSpPr>
          <p:spPr>
            <a:xfrm>
              <a:off x="14036675" y="514350"/>
              <a:ext cx="111042" cy="188750"/>
            </a:xfrm>
            <a:custGeom>
              <a:avLst/>
              <a:gdLst/>
              <a:ahLst/>
              <a:cxnLst/>
              <a:rect l="l" t="t" r="r" b="b"/>
              <a:pathLst>
                <a:path w="49" h="83" extrusionOk="0">
                  <a:moveTo>
                    <a:pt x="46" y="23"/>
                  </a:moveTo>
                  <a:cubicBezTo>
                    <a:pt x="45" y="11"/>
                    <a:pt x="36" y="0"/>
                    <a:pt x="23" y="0"/>
                  </a:cubicBezTo>
                  <a:cubicBezTo>
                    <a:pt x="12" y="1"/>
                    <a:pt x="0" y="10"/>
                    <a:pt x="1" y="23"/>
                  </a:cubicBezTo>
                  <a:cubicBezTo>
                    <a:pt x="1" y="35"/>
                    <a:pt x="2" y="47"/>
                    <a:pt x="3" y="59"/>
                  </a:cubicBezTo>
                  <a:cubicBezTo>
                    <a:pt x="3" y="71"/>
                    <a:pt x="13" y="83"/>
                    <a:pt x="25" y="82"/>
                  </a:cubicBezTo>
                  <a:cubicBezTo>
                    <a:pt x="37" y="81"/>
                    <a:pt x="49" y="72"/>
                    <a:pt x="48" y="59"/>
                  </a:cubicBezTo>
                  <a:cubicBezTo>
                    <a:pt x="47" y="47"/>
                    <a:pt x="47" y="35"/>
                    <a:pt x="46" y="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71"/>
            <p:cNvSpPr/>
            <p:nvPr/>
          </p:nvSpPr>
          <p:spPr>
            <a:xfrm>
              <a:off x="13984288" y="809625"/>
              <a:ext cx="146050" cy="184202"/>
            </a:xfrm>
            <a:custGeom>
              <a:avLst/>
              <a:gdLst/>
              <a:ahLst/>
              <a:cxnLst/>
              <a:rect l="l" t="t" r="r" b="b"/>
              <a:pathLst>
                <a:path w="64" h="81" extrusionOk="0">
                  <a:moveTo>
                    <a:pt x="59" y="4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0" y="3"/>
                    <a:pt x="23" y="0"/>
                    <a:pt x="14" y="6"/>
                  </a:cubicBezTo>
                  <a:cubicBezTo>
                    <a:pt x="3" y="13"/>
                    <a:pt x="0" y="25"/>
                    <a:pt x="6" y="37"/>
                  </a:cubicBezTo>
                  <a:cubicBezTo>
                    <a:pt x="10" y="47"/>
                    <a:pt x="15" y="57"/>
                    <a:pt x="20" y="67"/>
                  </a:cubicBezTo>
                  <a:cubicBezTo>
                    <a:pt x="25" y="78"/>
                    <a:pt x="41" y="81"/>
                    <a:pt x="51" y="75"/>
                  </a:cubicBezTo>
                  <a:cubicBezTo>
                    <a:pt x="62" y="68"/>
                    <a:pt x="64" y="56"/>
                    <a:pt x="59" y="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71"/>
            <p:cNvSpPr/>
            <p:nvPr/>
          </p:nvSpPr>
          <p:spPr>
            <a:xfrm>
              <a:off x="14216063" y="703263"/>
              <a:ext cx="187452" cy="177689"/>
            </a:xfrm>
            <a:custGeom>
              <a:avLst/>
              <a:gdLst/>
              <a:ahLst/>
              <a:cxnLst/>
              <a:rect l="l" t="t" r="r" b="b"/>
              <a:pathLst>
                <a:path w="82" h="78" extrusionOk="0">
                  <a:moveTo>
                    <a:pt x="73" y="9"/>
                  </a:moveTo>
                  <a:cubicBezTo>
                    <a:pt x="64" y="0"/>
                    <a:pt x="51" y="1"/>
                    <a:pt x="41" y="9"/>
                  </a:cubicBezTo>
                  <a:cubicBezTo>
                    <a:pt x="30" y="18"/>
                    <a:pt x="20" y="27"/>
                    <a:pt x="9" y="37"/>
                  </a:cubicBezTo>
                  <a:cubicBezTo>
                    <a:pt x="0" y="45"/>
                    <a:pt x="0" y="61"/>
                    <a:pt x="9" y="69"/>
                  </a:cubicBezTo>
                  <a:cubicBezTo>
                    <a:pt x="19" y="78"/>
                    <a:pt x="32" y="77"/>
                    <a:pt x="41" y="69"/>
                  </a:cubicBezTo>
                  <a:cubicBezTo>
                    <a:pt x="52" y="60"/>
                    <a:pt x="63" y="50"/>
                    <a:pt x="73" y="41"/>
                  </a:cubicBezTo>
                  <a:cubicBezTo>
                    <a:pt x="82" y="33"/>
                    <a:pt x="82" y="17"/>
                    <a:pt x="73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71"/>
            <p:cNvSpPr/>
            <p:nvPr/>
          </p:nvSpPr>
          <p:spPr>
            <a:xfrm>
              <a:off x="14393863" y="466725"/>
              <a:ext cx="184202" cy="152364"/>
            </a:xfrm>
            <a:custGeom>
              <a:avLst/>
              <a:gdLst/>
              <a:ahLst/>
              <a:cxnLst/>
              <a:rect l="l" t="t" r="r" b="b"/>
              <a:pathLst>
                <a:path w="81" h="67" extrusionOk="0">
                  <a:moveTo>
                    <a:pt x="71" y="28"/>
                  </a:moveTo>
                  <a:cubicBezTo>
                    <a:pt x="61" y="21"/>
                    <a:pt x="52" y="14"/>
                    <a:pt x="42" y="6"/>
                  </a:cubicBezTo>
                  <a:cubicBezTo>
                    <a:pt x="37" y="2"/>
                    <a:pt x="33" y="0"/>
                    <a:pt x="26" y="0"/>
                  </a:cubicBezTo>
                  <a:cubicBezTo>
                    <a:pt x="21" y="0"/>
                    <a:pt x="14" y="2"/>
                    <a:pt x="10" y="6"/>
                  </a:cubicBezTo>
                  <a:cubicBezTo>
                    <a:pt x="3" y="14"/>
                    <a:pt x="0" y="30"/>
                    <a:pt x="10" y="38"/>
                  </a:cubicBezTo>
                  <a:cubicBezTo>
                    <a:pt x="20" y="46"/>
                    <a:pt x="29" y="53"/>
                    <a:pt x="39" y="61"/>
                  </a:cubicBezTo>
                  <a:cubicBezTo>
                    <a:pt x="44" y="64"/>
                    <a:pt x="48" y="67"/>
                    <a:pt x="55" y="67"/>
                  </a:cubicBezTo>
                  <a:cubicBezTo>
                    <a:pt x="60" y="67"/>
                    <a:pt x="67" y="65"/>
                    <a:pt x="71" y="61"/>
                  </a:cubicBezTo>
                  <a:cubicBezTo>
                    <a:pt x="78" y="52"/>
                    <a:pt x="81" y="36"/>
                    <a:pt x="71" y="2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71"/>
            <p:cNvSpPr/>
            <p:nvPr/>
          </p:nvSpPr>
          <p:spPr>
            <a:xfrm>
              <a:off x="14525625" y="793750"/>
              <a:ext cx="163449" cy="168283"/>
            </a:xfrm>
            <a:custGeom>
              <a:avLst/>
              <a:gdLst/>
              <a:ahLst/>
              <a:cxnLst/>
              <a:rect l="l" t="t" r="r" b="b"/>
              <a:pathLst>
                <a:path w="72" h="74" extrusionOk="0">
                  <a:moveTo>
                    <a:pt x="63" y="33"/>
                  </a:moveTo>
                  <a:cubicBezTo>
                    <a:pt x="56" y="25"/>
                    <a:pt x="48" y="17"/>
                    <a:pt x="41" y="9"/>
                  </a:cubicBezTo>
                  <a:cubicBezTo>
                    <a:pt x="33" y="1"/>
                    <a:pt x="17" y="0"/>
                    <a:pt x="9" y="9"/>
                  </a:cubicBezTo>
                  <a:cubicBezTo>
                    <a:pt x="0" y="19"/>
                    <a:pt x="0" y="32"/>
                    <a:pt x="9" y="41"/>
                  </a:cubicBezTo>
                  <a:cubicBezTo>
                    <a:pt x="16" y="49"/>
                    <a:pt x="23" y="57"/>
                    <a:pt x="31" y="65"/>
                  </a:cubicBezTo>
                  <a:cubicBezTo>
                    <a:pt x="39" y="74"/>
                    <a:pt x="55" y="74"/>
                    <a:pt x="63" y="65"/>
                  </a:cubicBezTo>
                  <a:cubicBezTo>
                    <a:pt x="72" y="56"/>
                    <a:pt x="72" y="42"/>
                    <a:pt x="63" y="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71"/>
            <p:cNvSpPr/>
            <p:nvPr/>
          </p:nvSpPr>
          <p:spPr>
            <a:xfrm>
              <a:off x="14357350" y="976313"/>
              <a:ext cx="122158" cy="188750"/>
            </a:xfrm>
            <a:custGeom>
              <a:avLst/>
              <a:gdLst/>
              <a:ahLst/>
              <a:cxnLst/>
              <a:rect l="l" t="t" r="r" b="b"/>
              <a:pathLst>
                <a:path w="54" h="83" extrusionOk="0">
                  <a:moveTo>
                    <a:pt x="52" y="60"/>
                  </a:moveTo>
                  <a:cubicBezTo>
                    <a:pt x="51" y="48"/>
                    <a:pt x="49" y="36"/>
                    <a:pt x="47" y="24"/>
                  </a:cubicBezTo>
                  <a:cubicBezTo>
                    <a:pt x="46" y="12"/>
                    <a:pt x="38" y="0"/>
                    <a:pt x="25" y="1"/>
                  </a:cubicBezTo>
                  <a:cubicBezTo>
                    <a:pt x="14" y="1"/>
                    <a:pt x="0" y="11"/>
                    <a:pt x="2" y="24"/>
                  </a:cubicBezTo>
                  <a:cubicBezTo>
                    <a:pt x="4" y="36"/>
                    <a:pt x="5" y="48"/>
                    <a:pt x="7" y="60"/>
                  </a:cubicBezTo>
                  <a:cubicBezTo>
                    <a:pt x="8" y="72"/>
                    <a:pt x="16" y="83"/>
                    <a:pt x="30" y="83"/>
                  </a:cubicBezTo>
                  <a:cubicBezTo>
                    <a:pt x="41" y="82"/>
                    <a:pt x="54" y="72"/>
                    <a:pt x="52" y="6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71"/>
            <p:cNvSpPr/>
            <p:nvPr/>
          </p:nvSpPr>
          <p:spPr>
            <a:xfrm>
              <a:off x="14112875" y="1096963"/>
              <a:ext cx="149304" cy="201688"/>
            </a:xfrm>
            <a:custGeom>
              <a:avLst/>
              <a:gdLst/>
              <a:ahLst/>
              <a:cxnLst/>
              <a:rect l="l" t="t" r="r" b="b"/>
              <a:pathLst>
                <a:path w="66" h="89" extrusionOk="0">
                  <a:moveTo>
                    <a:pt x="61" y="52"/>
                  </a:moveTo>
                  <a:cubicBezTo>
                    <a:pt x="55" y="40"/>
                    <a:pt x="50" y="27"/>
                    <a:pt x="44" y="14"/>
                  </a:cubicBezTo>
                  <a:cubicBezTo>
                    <a:pt x="39" y="3"/>
                    <a:pt x="23" y="0"/>
                    <a:pt x="13" y="6"/>
                  </a:cubicBezTo>
                  <a:cubicBezTo>
                    <a:pt x="1" y="13"/>
                    <a:pt x="0" y="26"/>
                    <a:pt x="5" y="37"/>
                  </a:cubicBezTo>
                  <a:cubicBezTo>
                    <a:pt x="10" y="50"/>
                    <a:pt x="16" y="63"/>
                    <a:pt x="22" y="75"/>
                  </a:cubicBezTo>
                  <a:cubicBezTo>
                    <a:pt x="27" y="86"/>
                    <a:pt x="43" y="89"/>
                    <a:pt x="53" y="83"/>
                  </a:cubicBezTo>
                  <a:cubicBezTo>
                    <a:pt x="64" y="77"/>
                    <a:pt x="66" y="63"/>
                    <a:pt x="61" y="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71"/>
            <p:cNvSpPr/>
            <p:nvPr/>
          </p:nvSpPr>
          <p:spPr>
            <a:xfrm>
              <a:off x="14019213" y="1376363"/>
              <a:ext cx="204668" cy="122158"/>
            </a:xfrm>
            <a:custGeom>
              <a:avLst/>
              <a:gdLst/>
              <a:ahLst/>
              <a:cxnLst/>
              <a:rect l="l" t="t" r="r" b="b"/>
              <a:pathLst>
                <a:path w="90" h="54" extrusionOk="0">
                  <a:moveTo>
                    <a:pt x="67" y="2"/>
                  </a:moveTo>
                  <a:cubicBezTo>
                    <a:pt x="52" y="3"/>
                    <a:pt x="37" y="5"/>
                    <a:pt x="23" y="7"/>
                  </a:cubicBezTo>
                  <a:cubicBezTo>
                    <a:pt x="11" y="9"/>
                    <a:pt x="0" y="17"/>
                    <a:pt x="0" y="30"/>
                  </a:cubicBezTo>
                  <a:cubicBezTo>
                    <a:pt x="0" y="41"/>
                    <a:pt x="11" y="54"/>
                    <a:pt x="23" y="53"/>
                  </a:cubicBezTo>
                  <a:cubicBezTo>
                    <a:pt x="37" y="51"/>
                    <a:pt x="52" y="49"/>
                    <a:pt x="67" y="47"/>
                  </a:cubicBezTo>
                  <a:cubicBezTo>
                    <a:pt x="79" y="45"/>
                    <a:pt x="90" y="38"/>
                    <a:pt x="90" y="24"/>
                  </a:cubicBezTo>
                  <a:cubicBezTo>
                    <a:pt x="90" y="13"/>
                    <a:pt x="79" y="0"/>
                    <a:pt x="6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71"/>
            <p:cNvSpPr/>
            <p:nvPr/>
          </p:nvSpPr>
          <p:spPr>
            <a:xfrm>
              <a:off x="14430375" y="1319213"/>
              <a:ext cx="154099" cy="200120"/>
            </a:xfrm>
            <a:custGeom>
              <a:avLst/>
              <a:gdLst/>
              <a:ahLst/>
              <a:cxnLst/>
              <a:rect l="l" t="t" r="r" b="b"/>
              <a:pathLst>
                <a:path w="68" h="88" extrusionOk="0">
                  <a:moveTo>
                    <a:pt x="64" y="56"/>
                  </a:moveTo>
                  <a:cubicBezTo>
                    <a:pt x="59" y="44"/>
                    <a:pt x="54" y="32"/>
                    <a:pt x="49" y="20"/>
                  </a:cubicBezTo>
                  <a:cubicBezTo>
                    <a:pt x="44" y="9"/>
                    <a:pt x="34" y="0"/>
                    <a:pt x="21" y="4"/>
                  </a:cubicBezTo>
                  <a:cubicBezTo>
                    <a:pt x="10" y="8"/>
                    <a:pt x="0" y="20"/>
                    <a:pt x="5" y="32"/>
                  </a:cubicBezTo>
                  <a:cubicBezTo>
                    <a:pt x="10" y="44"/>
                    <a:pt x="15" y="56"/>
                    <a:pt x="20" y="68"/>
                  </a:cubicBezTo>
                  <a:cubicBezTo>
                    <a:pt x="24" y="79"/>
                    <a:pt x="35" y="88"/>
                    <a:pt x="48" y="84"/>
                  </a:cubicBezTo>
                  <a:cubicBezTo>
                    <a:pt x="58" y="81"/>
                    <a:pt x="68" y="68"/>
                    <a:pt x="64" y="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71"/>
            <p:cNvSpPr/>
            <p:nvPr/>
          </p:nvSpPr>
          <p:spPr>
            <a:xfrm>
              <a:off x="14620875" y="1112837"/>
              <a:ext cx="184202" cy="147558"/>
            </a:xfrm>
            <a:custGeom>
              <a:avLst/>
              <a:gdLst/>
              <a:ahLst/>
              <a:cxnLst/>
              <a:rect l="l" t="t" r="r" b="b"/>
              <a:pathLst>
                <a:path w="81" h="65" extrusionOk="0">
                  <a:moveTo>
                    <a:pt x="74" y="14"/>
                  </a:moveTo>
                  <a:cubicBezTo>
                    <a:pt x="67" y="3"/>
                    <a:pt x="55" y="0"/>
                    <a:pt x="43" y="6"/>
                  </a:cubicBezTo>
                  <a:cubicBezTo>
                    <a:pt x="34" y="10"/>
                    <a:pt x="24" y="15"/>
                    <a:pt x="15" y="20"/>
                  </a:cubicBezTo>
                  <a:cubicBezTo>
                    <a:pt x="4" y="25"/>
                    <a:pt x="0" y="41"/>
                    <a:pt x="7" y="51"/>
                  </a:cubicBezTo>
                  <a:cubicBezTo>
                    <a:pt x="14" y="62"/>
                    <a:pt x="26" y="65"/>
                    <a:pt x="38" y="59"/>
                  </a:cubicBezTo>
                  <a:cubicBezTo>
                    <a:pt x="47" y="54"/>
                    <a:pt x="57" y="50"/>
                    <a:pt x="66" y="45"/>
                  </a:cubicBezTo>
                  <a:cubicBezTo>
                    <a:pt x="77" y="40"/>
                    <a:pt x="81" y="24"/>
                    <a:pt x="74" y="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71"/>
            <p:cNvSpPr/>
            <p:nvPr/>
          </p:nvSpPr>
          <p:spPr>
            <a:xfrm>
              <a:off x="14800263" y="1339850"/>
              <a:ext cx="177689" cy="206220"/>
            </a:xfrm>
            <a:custGeom>
              <a:avLst/>
              <a:gdLst/>
              <a:ahLst/>
              <a:cxnLst/>
              <a:rect l="l" t="t" r="r" b="b"/>
              <a:pathLst>
                <a:path w="78" h="91" extrusionOk="0">
                  <a:moveTo>
                    <a:pt x="71" y="54"/>
                  </a:moveTo>
                  <a:cubicBezTo>
                    <a:pt x="63" y="41"/>
                    <a:pt x="54" y="28"/>
                    <a:pt x="46" y="14"/>
                  </a:cubicBezTo>
                  <a:cubicBezTo>
                    <a:pt x="39" y="4"/>
                    <a:pt x="26" y="0"/>
                    <a:pt x="15" y="6"/>
                  </a:cubicBezTo>
                  <a:cubicBezTo>
                    <a:pt x="4" y="12"/>
                    <a:pt x="0" y="27"/>
                    <a:pt x="7" y="37"/>
                  </a:cubicBezTo>
                  <a:cubicBezTo>
                    <a:pt x="15" y="51"/>
                    <a:pt x="23" y="64"/>
                    <a:pt x="32" y="77"/>
                  </a:cubicBezTo>
                  <a:cubicBezTo>
                    <a:pt x="38" y="87"/>
                    <a:pt x="52" y="91"/>
                    <a:pt x="63" y="85"/>
                  </a:cubicBezTo>
                  <a:cubicBezTo>
                    <a:pt x="73" y="79"/>
                    <a:pt x="78" y="64"/>
                    <a:pt x="71" y="5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71"/>
            <p:cNvSpPr/>
            <p:nvPr/>
          </p:nvSpPr>
          <p:spPr>
            <a:xfrm>
              <a:off x="14257338" y="1435100"/>
              <a:ext cx="141240" cy="195231"/>
            </a:xfrm>
            <a:custGeom>
              <a:avLst/>
              <a:gdLst/>
              <a:ahLst/>
              <a:cxnLst/>
              <a:rect l="l" t="t" r="r" b="b"/>
              <a:pathLst>
                <a:path w="62" h="86" extrusionOk="0">
                  <a:moveTo>
                    <a:pt x="42" y="3"/>
                  </a:moveTo>
                  <a:cubicBezTo>
                    <a:pt x="30" y="0"/>
                    <a:pt x="18" y="7"/>
                    <a:pt x="14" y="19"/>
                  </a:cubicBezTo>
                  <a:cubicBezTo>
                    <a:pt x="11" y="31"/>
                    <a:pt x="7" y="43"/>
                    <a:pt x="4" y="55"/>
                  </a:cubicBezTo>
                  <a:cubicBezTo>
                    <a:pt x="0" y="67"/>
                    <a:pt x="8" y="81"/>
                    <a:pt x="19" y="83"/>
                  </a:cubicBezTo>
                  <a:cubicBezTo>
                    <a:pt x="32" y="86"/>
                    <a:pt x="44" y="80"/>
                    <a:pt x="47" y="67"/>
                  </a:cubicBezTo>
                  <a:cubicBezTo>
                    <a:pt x="51" y="55"/>
                    <a:pt x="55" y="43"/>
                    <a:pt x="58" y="31"/>
                  </a:cubicBezTo>
                  <a:cubicBezTo>
                    <a:pt x="62" y="20"/>
                    <a:pt x="54" y="6"/>
                    <a:pt x="42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71"/>
            <p:cNvSpPr/>
            <p:nvPr/>
          </p:nvSpPr>
          <p:spPr>
            <a:xfrm>
              <a:off x="14932025" y="1203325"/>
              <a:ext cx="177689" cy="115979"/>
            </a:xfrm>
            <a:custGeom>
              <a:avLst/>
              <a:gdLst/>
              <a:ahLst/>
              <a:cxnLst/>
              <a:rect l="l" t="t" r="r" b="b"/>
              <a:pathLst>
                <a:path w="78" h="51" extrusionOk="0">
                  <a:moveTo>
                    <a:pt x="55" y="2"/>
                  </a:moveTo>
                  <a:cubicBezTo>
                    <a:pt x="44" y="3"/>
                    <a:pt x="34" y="4"/>
                    <a:pt x="23" y="5"/>
                  </a:cubicBezTo>
                  <a:cubicBezTo>
                    <a:pt x="11" y="6"/>
                    <a:pt x="0" y="14"/>
                    <a:pt x="0" y="27"/>
                  </a:cubicBezTo>
                  <a:cubicBezTo>
                    <a:pt x="1" y="39"/>
                    <a:pt x="10" y="51"/>
                    <a:pt x="23" y="50"/>
                  </a:cubicBezTo>
                  <a:cubicBezTo>
                    <a:pt x="34" y="49"/>
                    <a:pt x="44" y="48"/>
                    <a:pt x="55" y="47"/>
                  </a:cubicBezTo>
                  <a:cubicBezTo>
                    <a:pt x="67" y="46"/>
                    <a:pt x="78" y="37"/>
                    <a:pt x="77" y="24"/>
                  </a:cubicBezTo>
                  <a:cubicBezTo>
                    <a:pt x="77" y="13"/>
                    <a:pt x="67" y="0"/>
                    <a:pt x="55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71"/>
            <p:cNvSpPr/>
            <p:nvPr/>
          </p:nvSpPr>
          <p:spPr>
            <a:xfrm>
              <a:off x="14643100" y="1504950"/>
              <a:ext cx="209582" cy="144518"/>
            </a:xfrm>
            <a:custGeom>
              <a:avLst/>
              <a:gdLst/>
              <a:ahLst/>
              <a:cxnLst/>
              <a:rect l="l" t="t" r="r" b="b"/>
              <a:pathLst>
                <a:path w="92" h="63" extrusionOk="0">
                  <a:moveTo>
                    <a:pt x="73" y="16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20" y="0"/>
                    <a:pt x="7" y="8"/>
                    <a:pt x="4" y="19"/>
                  </a:cubicBezTo>
                  <a:cubicBezTo>
                    <a:pt x="0" y="31"/>
                    <a:pt x="8" y="43"/>
                    <a:pt x="20" y="47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72" y="63"/>
                    <a:pt x="85" y="55"/>
                    <a:pt x="89" y="44"/>
                  </a:cubicBezTo>
                  <a:cubicBezTo>
                    <a:pt x="92" y="32"/>
                    <a:pt x="84" y="20"/>
                    <a:pt x="73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71"/>
            <p:cNvSpPr/>
            <p:nvPr/>
          </p:nvSpPr>
          <p:spPr>
            <a:xfrm>
              <a:off x="15073313" y="1389063"/>
              <a:ext cx="185825" cy="184202"/>
            </a:xfrm>
            <a:custGeom>
              <a:avLst/>
              <a:gdLst/>
              <a:ahLst/>
              <a:cxnLst/>
              <a:rect l="l" t="t" r="r" b="b"/>
              <a:pathLst>
                <a:path w="82" h="81" extrusionOk="0">
                  <a:moveTo>
                    <a:pt x="73" y="9"/>
                  </a:moveTo>
                  <a:cubicBezTo>
                    <a:pt x="63" y="1"/>
                    <a:pt x="49" y="0"/>
                    <a:pt x="40" y="9"/>
                  </a:cubicBezTo>
                  <a:cubicBezTo>
                    <a:pt x="30" y="20"/>
                    <a:pt x="19" y="30"/>
                    <a:pt x="9" y="40"/>
                  </a:cubicBezTo>
                  <a:cubicBezTo>
                    <a:pt x="0" y="49"/>
                    <a:pt x="0" y="64"/>
                    <a:pt x="9" y="73"/>
                  </a:cubicBezTo>
                  <a:cubicBezTo>
                    <a:pt x="18" y="81"/>
                    <a:pt x="32" y="81"/>
                    <a:pt x="41" y="73"/>
                  </a:cubicBezTo>
                  <a:cubicBezTo>
                    <a:pt x="51" y="62"/>
                    <a:pt x="62" y="52"/>
                    <a:pt x="73" y="41"/>
                  </a:cubicBezTo>
                  <a:cubicBezTo>
                    <a:pt x="81" y="33"/>
                    <a:pt x="82" y="17"/>
                    <a:pt x="73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71"/>
            <p:cNvSpPr/>
            <p:nvPr/>
          </p:nvSpPr>
          <p:spPr>
            <a:xfrm>
              <a:off x="15178088" y="1017588"/>
              <a:ext cx="147558" cy="200120"/>
            </a:xfrm>
            <a:custGeom>
              <a:avLst/>
              <a:gdLst/>
              <a:ahLst/>
              <a:cxnLst/>
              <a:rect l="l" t="t" r="r" b="b"/>
              <a:pathLst>
                <a:path w="65" h="88" extrusionOk="0">
                  <a:moveTo>
                    <a:pt x="61" y="56"/>
                  </a:moveTo>
                  <a:cubicBezTo>
                    <a:pt x="57" y="44"/>
                    <a:pt x="52" y="32"/>
                    <a:pt x="48" y="20"/>
                  </a:cubicBezTo>
                  <a:cubicBezTo>
                    <a:pt x="44" y="9"/>
                    <a:pt x="32" y="0"/>
                    <a:pt x="20" y="4"/>
                  </a:cubicBezTo>
                  <a:cubicBezTo>
                    <a:pt x="9" y="8"/>
                    <a:pt x="0" y="20"/>
                    <a:pt x="4" y="32"/>
                  </a:cubicBezTo>
                  <a:cubicBezTo>
                    <a:pt x="8" y="44"/>
                    <a:pt x="13" y="56"/>
                    <a:pt x="17" y="68"/>
                  </a:cubicBezTo>
                  <a:cubicBezTo>
                    <a:pt x="21" y="79"/>
                    <a:pt x="33" y="88"/>
                    <a:pt x="45" y="84"/>
                  </a:cubicBezTo>
                  <a:cubicBezTo>
                    <a:pt x="56" y="80"/>
                    <a:pt x="65" y="68"/>
                    <a:pt x="61" y="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71"/>
            <p:cNvSpPr/>
            <p:nvPr/>
          </p:nvSpPr>
          <p:spPr>
            <a:xfrm>
              <a:off x="14979650" y="912813"/>
              <a:ext cx="147558" cy="196810"/>
            </a:xfrm>
            <a:custGeom>
              <a:avLst/>
              <a:gdLst/>
              <a:ahLst/>
              <a:cxnLst/>
              <a:rect l="l" t="t" r="r" b="b"/>
              <a:pathLst>
                <a:path w="65" h="87" extrusionOk="0">
                  <a:moveTo>
                    <a:pt x="60" y="50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39" y="4"/>
                    <a:pt x="23" y="0"/>
                    <a:pt x="13" y="7"/>
                  </a:cubicBezTo>
                  <a:cubicBezTo>
                    <a:pt x="2" y="14"/>
                    <a:pt x="0" y="26"/>
                    <a:pt x="5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5" y="83"/>
                    <a:pt x="42" y="87"/>
                    <a:pt x="51" y="81"/>
                  </a:cubicBezTo>
                  <a:cubicBezTo>
                    <a:pt x="63" y="73"/>
                    <a:pt x="65" y="61"/>
                    <a:pt x="60" y="5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71"/>
            <p:cNvSpPr/>
            <p:nvPr/>
          </p:nvSpPr>
          <p:spPr>
            <a:xfrm>
              <a:off x="14790738" y="771525"/>
              <a:ext cx="198537" cy="174494"/>
            </a:xfrm>
            <a:custGeom>
              <a:avLst/>
              <a:gdLst/>
              <a:ahLst/>
              <a:cxnLst/>
              <a:rect l="l" t="t" r="r" b="b"/>
              <a:pathLst>
                <a:path w="87" h="77" extrusionOk="0">
                  <a:moveTo>
                    <a:pt x="80" y="16"/>
                  </a:moveTo>
                  <a:cubicBezTo>
                    <a:pt x="74" y="6"/>
                    <a:pt x="59" y="0"/>
                    <a:pt x="49" y="7"/>
                  </a:cubicBezTo>
                  <a:cubicBezTo>
                    <a:pt x="38" y="15"/>
                    <a:pt x="27" y="23"/>
                    <a:pt x="15" y="31"/>
                  </a:cubicBezTo>
                  <a:cubicBezTo>
                    <a:pt x="6" y="38"/>
                    <a:pt x="0" y="51"/>
                    <a:pt x="7" y="62"/>
                  </a:cubicBezTo>
                  <a:cubicBezTo>
                    <a:pt x="13" y="72"/>
                    <a:pt x="28" y="77"/>
                    <a:pt x="38" y="70"/>
                  </a:cubicBezTo>
                  <a:cubicBezTo>
                    <a:pt x="49" y="62"/>
                    <a:pt x="61" y="54"/>
                    <a:pt x="72" y="47"/>
                  </a:cubicBezTo>
                  <a:cubicBezTo>
                    <a:pt x="81" y="40"/>
                    <a:pt x="87" y="26"/>
                    <a:pt x="8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p71"/>
            <p:cNvSpPr/>
            <p:nvPr/>
          </p:nvSpPr>
          <p:spPr>
            <a:xfrm>
              <a:off x="14730413" y="514350"/>
              <a:ext cx="111042" cy="173133"/>
            </a:xfrm>
            <a:custGeom>
              <a:avLst/>
              <a:gdLst/>
              <a:ahLst/>
              <a:cxnLst/>
              <a:rect l="l" t="t" r="r" b="b"/>
              <a:pathLst>
                <a:path w="49" h="76" extrusionOk="0">
                  <a:moveTo>
                    <a:pt x="46" y="23"/>
                  </a:moveTo>
                  <a:cubicBezTo>
                    <a:pt x="45" y="11"/>
                    <a:pt x="36" y="0"/>
                    <a:pt x="23" y="0"/>
                  </a:cubicBezTo>
                  <a:cubicBezTo>
                    <a:pt x="12" y="1"/>
                    <a:pt x="0" y="10"/>
                    <a:pt x="1" y="23"/>
                  </a:cubicBezTo>
                  <a:cubicBezTo>
                    <a:pt x="1" y="33"/>
                    <a:pt x="2" y="43"/>
                    <a:pt x="3" y="53"/>
                  </a:cubicBezTo>
                  <a:cubicBezTo>
                    <a:pt x="4" y="65"/>
                    <a:pt x="13" y="76"/>
                    <a:pt x="25" y="76"/>
                  </a:cubicBezTo>
                  <a:cubicBezTo>
                    <a:pt x="37" y="75"/>
                    <a:pt x="49" y="66"/>
                    <a:pt x="48" y="53"/>
                  </a:cubicBezTo>
                  <a:cubicBezTo>
                    <a:pt x="47" y="43"/>
                    <a:pt x="47" y="33"/>
                    <a:pt x="46" y="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p71"/>
            <p:cNvSpPr/>
            <p:nvPr/>
          </p:nvSpPr>
          <p:spPr>
            <a:xfrm>
              <a:off x="15006638" y="622300"/>
              <a:ext cx="171450" cy="166815"/>
            </a:xfrm>
            <a:custGeom>
              <a:avLst/>
              <a:gdLst/>
              <a:ahLst/>
              <a:cxnLst/>
              <a:rect l="l" t="t" r="r" b="b"/>
              <a:pathLst>
                <a:path w="75" h="74" extrusionOk="0">
                  <a:moveTo>
                    <a:pt x="68" y="39"/>
                  </a:moveTo>
                  <a:cubicBezTo>
                    <a:pt x="61" y="30"/>
                    <a:pt x="54" y="21"/>
                    <a:pt x="47" y="12"/>
                  </a:cubicBezTo>
                  <a:cubicBezTo>
                    <a:pt x="43" y="7"/>
                    <a:pt x="40" y="4"/>
                    <a:pt x="33" y="2"/>
                  </a:cubicBezTo>
                  <a:cubicBezTo>
                    <a:pt x="28" y="0"/>
                    <a:pt x="21" y="1"/>
                    <a:pt x="16" y="4"/>
                  </a:cubicBezTo>
                  <a:cubicBezTo>
                    <a:pt x="7" y="10"/>
                    <a:pt x="0" y="25"/>
                    <a:pt x="8" y="35"/>
                  </a:cubicBezTo>
                  <a:cubicBezTo>
                    <a:pt x="15" y="44"/>
                    <a:pt x="22" y="53"/>
                    <a:pt x="28" y="62"/>
                  </a:cubicBezTo>
                  <a:cubicBezTo>
                    <a:pt x="32" y="67"/>
                    <a:pt x="36" y="71"/>
                    <a:pt x="42" y="72"/>
                  </a:cubicBezTo>
                  <a:cubicBezTo>
                    <a:pt x="47" y="74"/>
                    <a:pt x="55" y="73"/>
                    <a:pt x="59" y="70"/>
                  </a:cubicBezTo>
                  <a:cubicBezTo>
                    <a:pt x="69" y="64"/>
                    <a:pt x="75" y="49"/>
                    <a:pt x="68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71"/>
            <p:cNvSpPr/>
            <p:nvPr/>
          </p:nvSpPr>
          <p:spPr>
            <a:xfrm>
              <a:off x="14941550" y="376238"/>
              <a:ext cx="142768" cy="168283"/>
            </a:xfrm>
            <a:custGeom>
              <a:avLst/>
              <a:gdLst/>
              <a:ahLst/>
              <a:cxnLst/>
              <a:rect l="l" t="t" r="r" b="b"/>
              <a:pathLst>
                <a:path w="63" h="74" extrusionOk="0">
                  <a:moveTo>
                    <a:pt x="56" y="10"/>
                  </a:moveTo>
                  <a:cubicBezTo>
                    <a:pt x="48" y="2"/>
                    <a:pt x="32" y="0"/>
                    <a:pt x="24" y="10"/>
                  </a:cubicBezTo>
                  <a:cubicBezTo>
                    <a:pt x="18" y="17"/>
                    <a:pt x="12" y="24"/>
                    <a:pt x="7" y="32"/>
                  </a:cubicBezTo>
                  <a:cubicBezTo>
                    <a:pt x="3" y="37"/>
                    <a:pt x="0" y="41"/>
                    <a:pt x="0" y="48"/>
                  </a:cubicBezTo>
                  <a:cubicBezTo>
                    <a:pt x="0" y="53"/>
                    <a:pt x="2" y="60"/>
                    <a:pt x="7" y="64"/>
                  </a:cubicBezTo>
                  <a:cubicBezTo>
                    <a:pt x="15" y="71"/>
                    <a:pt x="31" y="74"/>
                    <a:pt x="39" y="64"/>
                  </a:cubicBezTo>
                  <a:cubicBezTo>
                    <a:pt x="44" y="57"/>
                    <a:pt x="50" y="49"/>
                    <a:pt x="56" y="42"/>
                  </a:cubicBezTo>
                  <a:cubicBezTo>
                    <a:pt x="60" y="37"/>
                    <a:pt x="63" y="32"/>
                    <a:pt x="63" y="26"/>
                  </a:cubicBezTo>
                  <a:cubicBezTo>
                    <a:pt x="63" y="20"/>
                    <a:pt x="60" y="14"/>
                    <a:pt x="56" y="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71"/>
            <p:cNvSpPr/>
            <p:nvPr/>
          </p:nvSpPr>
          <p:spPr>
            <a:xfrm>
              <a:off x="15025688" y="117475"/>
              <a:ext cx="154099" cy="196810"/>
            </a:xfrm>
            <a:custGeom>
              <a:avLst/>
              <a:gdLst/>
              <a:ahLst/>
              <a:cxnLst/>
              <a:rect l="l" t="t" r="r" b="b"/>
              <a:pathLst>
                <a:path w="68" h="87" extrusionOk="0">
                  <a:moveTo>
                    <a:pt x="63" y="55"/>
                  </a:moveTo>
                  <a:cubicBezTo>
                    <a:pt x="58" y="43"/>
                    <a:pt x="53" y="31"/>
                    <a:pt x="48" y="20"/>
                  </a:cubicBezTo>
                  <a:cubicBezTo>
                    <a:pt x="44" y="9"/>
                    <a:pt x="33" y="0"/>
                    <a:pt x="21" y="4"/>
                  </a:cubicBezTo>
                  <a:cubicBezTo>
                    <a:pt x="10" y="7"/>
                    <a:pt x="0" y="20"/>
                    <a:pt x="5" y="32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3" y="78"/>
                    <a:pt x="34" y="87"/>
                    <a:pt x="47" y="82"/>
                  </a:cubicBezTo>
                  <a:cubicBezTo>
                    <a:pt x="57" y="79"/>
                    <a:pt x="68" y="66"/>
                    <a:pt x="63" y="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71"/>
            <p:cNvSpPr/>
            <p:nvPr/>
          </p:nvSpPr>
          <p:spPr>
            <a:xfrm>
              <a:off x="15216188" y="344488"/>
              <a:ext cx="169962" cy="169962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65" y="9"/>
                  </a:moveTo>
                  <a:cubicBezTo>
                    <a:pt x="57" y="1"/>
                    <a:pt x="42" y="0"/>
                    <a:pt x="33" y="9"/>
                  </a:cubicBezTo>
                  <a:cubicBezTo>
                    <a:pt x="25" y="17"/>
                    <a:pt x="17" y="26"/>
                    <a:pt x="9" y="34"/>
                  </a:cubicBezTo>
                  <a:cubicBezTo>
                    <a:pt x="1" y="43"/>
                    <a:pt x="0" y="58"/>
                    <a:pt x="9" y="66"/>
                  </a:cubicBezTo>
                  <a:cubicBezTo>
                    <a:pt x="18" y="74"/>
                    <a:pt x="33" y="75"/>
                    <a:pt x="42" y="66"/>
                  </a:cubicBezTo>
                  <a:cubicBezTo>
                    <a:pt x="50" y="58"/>
                    <a:pt x="57" y="50"/>
                    <a:pt x="65" y="41"/>
                  </a:cubicBezTo>
                  <a:cubicBezTo>
                    <a:pt x="74" y="33"/>
                    <a:pt x="75" y="17"/>
                    <a:pt x="65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71"/>
            <p:cNvSpPr/>
            <p:nvPr/>
          </p:nvSpPr>
          <p:spPr>
            <a:xfrm>
              <a:off x="15298738" y="106363"/>
              <a:ext cx="180975" cy="147558"/>
            </a:xfrm>
            <a:custGeom>
              <a:avLst/>
              <a:gdLst/>
              <a:ahLst/>
              <a:cxnLst/>
              <a:rect l="l" t="t" r="r" b="b"/>
              <a:pathLst>
                <a:path w="80" h="65" extrusionOk="0">
                  <a:moveTo>
                    <a:pt x="61" y="17"/>
                  </a:moveTo>
                  <a:cubicBezTo>
                    <a:pt x="51" y="13"/>
                    <a:pt x="41" y="9"/>
                    <a:pt x="31" y="4"/>
                  </a:cubicBezTo>
                  <a:cubicBezTo>
                    <a:pt x="20" y="0"/>
                    <a:pt x="5" y="9"/>
                    <a:pt x="3" y="20"/>
                  </a:cubicBezTo>
                  <a:cubicBezTo>
                    <a:pt x="0" y="33"/>
                    <a:pt x="7" y="43"/>
                    <a:pt x="19" y="48"/>
                  </a:cubicBezTo>
                  <a:cubicBezTo>
                    <a:pt x="29" y="52"/>
                    <a:pt x="39" y="57"/>
                    <a:pt x="49" y="61"/>
                  </a:cubicBezTo>
                  <a:cubicBezTo>
                    <a:pt x="60" y="65"/>
                    <a:pt x="74" y="56"/>
                    <a:pt x="77" y="45"/>
                  </a:cubicBezTo>
                  <a:cubicBezTo>
                    <a:pt x="80" y="32"/>
                    <a:pt x="72" y="22"/>
                    <a:pt x="61" y="1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71"/>
            <p:cNvSpPr/>
            <p:nvPr/>
          </p:nvSpPr>
          <p:spPr>
            <a:xfrm>
              <a:off x="15516225" y="7938"/>
              <a:ext cx="147558" cy="152364"/>
            </a:xfrm>
            <a:custGeom>
              <a:avLst/>
              <a:gdLst/>
              <a:ahLst/>
              <a:cxnLst/>
              <a:rect l="l" t="t" r="r" b="b"/>
              <a:pathLst>
                <a:path w="65" h="67" extrusionOk="0">
                  <a:moveTo>
                    <a:pt x="57" y="26"/>
                  </a:moveTo>
                  <a:cubicBezTo>
                    <a:pt x="52" y="21"/>
                    <a:pt x="46" y="15"/>
                    <a:pt x="41" y="9"/>
                  </a:cubicBezTo>
                  <a:cubicBezTo>
                    <a:pt x="33" y="0"/>
                    <a:pt x="17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33" y="67"/>
                    <a:pt x="49" y="67"/>
                    <a:pt x="57" y="58"/>
                  </a:cubicBezTo>
                  <a:cubicBezTo>
                    <a:pt x="65" y="49"/>
                    <a:pt x="65" y="36"/>
                    <a:pt x="57" y="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71"/>
            <p:cNvSpPr/>
            <p:nvPr/>
          </p:nvSpPr>
          <p:spPr>
            <a:xfrm>
              <a:off x="15489238" y="234950"/>
              <a:ext cx="123765" cy="187452"/>
            </a:xfrm>
            <a:custGeom>
              <a:avLst/>
              <a:gdLst/>
              <a:ahLst/>
              <a:cxnLst/>
              <a:rect l="l" t="t" r="r" b="b"/>
              <a:pathLst>
                <a:path w="55" h="82" extrusionOk="0">
                  <a:moveTo>
                    <a:pt x="37" y="3"/>
                  </a:moveTo>
                  <a:cubicBezTo>
                    <a:pt x="25" y="0"/>
                    <a:pt x="11" y="6"/>
                    <a:pt x="9" y="18"/>
                  </a:cubicBezTo>
                  <a:cubicBezTo>
                    <a:pt x="6" y="29"/>
                    <a:pt x="4" y="40"/>
                    <a:pt x="2" y="52"/>
                  </a:cubicBezTo>
                  <a:cubicBezTo>
                    <a:pt x="0" y="63"/>
                    <a:pt x="5" y="77"/>
                    <a:pt x="18" y="79"/>
                  </a:cubicBezTo>
                  <a:cubicBezTo>
                    <a:pt x="29" y="82"/>
                    <a:pt x="44" y="76"/>
                    <a:pt x="46" y="64"/>
                  </a:cubicBezTo>
                  <a:cubicBezTo>
                    <a:pt x="48" y="53"/>
                    <a:pt x="50" y="42"/>
                    <a:pt x="52" y="30"/>
                  </a:cubicBezTo>
                  <a:cubicBezTo>
                    <a:pt x="55" y="19"/>
                    <a:pt x="49" y="5"/>
                    <a:pt x="37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71"/>
            <p:cNvSpPr/>
            <p:nvPr/>
          </p:nvSpPr>
          <p:spPr>
            <a:xfrm>
              <a:off x="15665450" y="174625"/>
              <a:ext cx="163449" cy="137993"/>
            </a:xfrm>
            <a:custGeom>
              <a:avLst/>
              <a:gdLst/>
              <a:ahLst/>
              <a:cxnLst/>
              <a:rect l="l" t="t" r="r" b="b"/>
              <a:pathLst>
                <a:path w="72" h="61" extrusionOk="0">
                  <a:moveTo>
                    <a:pt x="59" y="16"/>
                  </a:moveTo>
                  <a:cubicBezTo>
                    <a:pt x="51" y="12"/>
                    <a:pt x="44" y="9"/>
                    <a:pt x="37" y="5"/>
                  </a:cubicBezTo>
                  <a:cubicBezTo>
                    <a:pt x="26" y="0"/>
                    <a:pt x="12" y="2"/>
                    <a:pt x="6" y="13"/>
                  </a:cubicBezTo>
                  <a:cubicBezTo>
                    <a:pt x="0" y="23"/>
                    <a:pt x="2" y="39"/>
                    <a:pt x="14" y="44"/>
                  </a:cubicBezTo>
                  <a:cubicBezTo>
                    <a:pt x="21" y="48"/>
                    <a:pt x="28" y="52"/>
                    <a:pt x="36" y="55"/>
                  </a:cubicBezTo>
                  <a:cubicBezTo>
                    <a:pt x="46" y="61"/>
                    <a:pt x="61" y="58"/>
                    <a:pt x="67" y="47"/>
                  </a:cubicBezTo>
                  <a:cubicBezTo>
                    <a:pt x="72" y="37"/>
                    <a:pt x="70" y="22"/>
                    <a:pt x="59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p71"/>
            <p:cNvSpPr/>
            <p:nvPr/>
          </p:nvSpPr>
          <p:spPr>
            <a:xfrm>
              <a:off x="15728950" y="-28575"/>
              <a:ext cx="136446" cy="150876"/>
            </a:xfrm>
            <a:custGeom>
              <a:avLst/>
              <a:gdLst/>
              <a:ahLst/>
              <a:cxnLst/>
              <a:rect l="l" t="t" r="r" b="b"/>
              <a:pathLst>
                <a:path w="60" h="66" extrusionOk="0">
                  <a:moveTo>
                    <a:pt x="57" y="31"/>
                  </a:moveTo>
                  <a:cubicBezTo>
                    <a:pt x="52" y="25"/>
                    <a:pt x="47" y="18"/>
                    <a:pt x="42" y="12"/>
                  </a:cubicBezTo>
                  <a:cubicBezTo>
                    <a:pt x="39" y="7"/>
                    <a:pt x="35" y="3"/>
                    <a:pt x="29" y="2"/>
                  </a:cubicBezTo>
                  <a:cubicBezTo>
                    <a:pt x="23" y="0"/>
                    <a:pt x="16" y="1"/>
                    <a:pt x="11" y="4"/>
                  </a:cubicBezTo>
                  <a:cubicBezTo>
                    <a:pt x="6" y="7"/>
                    <a:pt x="2" y="12"/>
                    <a:pt x="1" y="17"/>
                  </a:cubicBezTo>
                  <a:cubicBezTo>
                    <a:pt x="0" y="23"/>
                    <a:pt x="0" y="30"/>
                    <a:pt x="3" y="35"/>
                  </a:cubicBezTo>
                  <a:cubicBezTo>
                    <a:pt x="8" y="41"/>
                    <a:pt x="13" y="48"/>
                    <a:pt x="17" y="54"/>
                  </a:cubicBezTo>
                  <a:cubicBezTo>
                    <a:pt x="21" y="59"/>
                    <a:pt x="25" y="63"/>
                    <a:pt x="31" y="64"/>
                  </a:cubicBezTo>
                  <a:cubicBezTo>
                    <a:pt x="36" y="66"/>
                    <a:pt x="44" y="65"/>
                    <a:pt x="48" y="62"/>
                  </a:cubicBezTo>
                  <a:cubicBezTo>
                    <a:pt x="53" y="59"/>
                    <a:pt x="58" y="54"/>
                    <a:pt x="59" y="48"/>
                  </a:cubicBezTo>
                  <a:cubicBezTo>
                    <a:pt x="60" y="43"/>
                    <a:pt x="60" y="36"/>
                    <a:pt x="57" y="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p71"/>
            <p:cNvSpPr/>
            <p:nvPr/>
          </p:nvSpPr>
          <p:spPr>
            <a:xfrm>
              <a:off x="14346238" y="269875"/>
              <a:ext cx="195231" cy="139764"/>
            </a:xfrm>
            <a:custGeom>
              <a:avLst/>
              <a:gdLst/>
              <a:ahLst/>
              <a:cxnLst/>
              <a:rect l="l" t="t" r="r" b="b"/>
              <a:pathLst>
                <a:path w="86" h="62" extrusionOk="0">
                  <a:moveTo>
                    <a:pt x="67" y="15"/>
                  </a:moveTo>
                  <a:cubicBezTo>
                    <a:pt x="55" y="11"/>
                    <a:pt x="43" y="7"/>
                    <a:pt x="31" y="3"/>
                  </a:cubicBezTo>
                  <a:cubicBezTo>
                    <a:pt x="19" y="0"/>
                    <a:pt x="6" y="8"/>
                    <a:pt x="3" y="19"/>
                  </a:cubicBezTo>
                  <a:cubicBezTo>
                    <a:pt x="0" y="32"/>
                    <a:pt x="7" y="43"/>
                    <a:pt x="19" y="47"/>
                  </a:cubicBezTo>
                  <a:cubicBezTo>
                    <a:pt x="31" y="51"/>
                    <a:pt x="43" y="55"/>
                    <a:pt x="55" y="58"/>
                  </a:cubicBezTo>
                  <a:cubicBezTo>
                    <a:pt x="66" y="62"/>
                    <a:pt x="80" y="54"/>
                    <a:pt x="83" y="42"/>
                  </a:cubicBezTo>
                  <a:cubicBezTo>
                    <a:pt x="86" y="30"/>
                    <a:pt x="79" y="18"/>
                    <a:pt x="67" y="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71"/>
            <p:cNvSpPr/>
            <p:nvPr/>
          </p:nvSpPr>
          <p:spPr>
            <a:xfrm>
              <a:off x="14693900" y="312738"/>
              <a:ext cx="252424" cy="160334"/>
            </a:xfrm>
            <a:custGeom>
              <a:avLst/>
              <a:gdLst/>
              <a:ahLst/>
              <a:cxnLst/>
              <a:rect l="l" t="t" r="r" b="b"/>
              <a:pathLst>
                <a:path w="111" h="71" extrusionOk="0">
                  <a:moveTo>
                    <a:pt x="71" y="8"/>
                  </a:moveTo>
                  <a:cubicBezTo>
                    <a:pt x="57" y="12"/>
                    <a:pt x="42" y="16"/>
                    <a:pt x="28" y="20"/>
                  </a:cubicBezTo>
                  <a:cubicBezTo>
                    <a:pt x="0" y="28"/>
                    <a:pt x="12" y="71"/>
                    <a:pt x="40" y="64"/>
                  </a:cubicBezTo>
                  <a:cubicBezTo>
                    <a:pt x="55" y="60"/>
                    <a:pt x="69" y="56"/>
                    <a:pt x="83" y="52"/>
                  </a:cubicBezTo>
                  <a:cubicBezTo>
                    <a:pt x="111" y="44"/>
                    <a:pt x="99" y="0"/>
                    <a:pt x="71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71"/>
            <p:cNvSpPr/>
            <p:nvPr/>
          </p:nvSpPr>
          <p:spPr>
            <a:xfrm>
              <a:off x="14605000" y="1625600"/>
              <a:ext cx="348988" cy="61936"/>
            </a:xfrm>
            <a:custGeom>
              <a:avLst/>
              <a:gdLst/>
              <a:ahLst/>
              <a:cxnLst/>
              <a:rect l="l" t="t" r="r" b="b"/>
              <a:pathLst>
                <a:path w="154" h="27" extrusionOk="0">
                  <a:moveTo>
                    <a:pt x="149" y="11"/>
                  </a:moveTo>
                  <a:cubicBezTo>
                    <a:pt x="101" y="22"/>
                    <a:pt x="51" y="18"/>
                    <a:pt x="5" y="2"/>
                  </a:cubicBezTo>
                  <a:cubicBezTo>
                    <a:pt x="1" y="0"/>
                    <a:pt x="0" y="6"/>
                    <a:pt x="3" y="7"/>
                  </a:cubicBezTo>
                  <a:cubicBezTo>
                    <a:pt x="50" y="24"/>
                    <a:pt x="101" y="27"/>
                    <a:pt x="150" y="17"/>
                  </a:cubicBezTo>
                  <a:cubicBezTo>
                    <a:pt x="154" y="16"/>
                    <a:pt x="152" y="10"/>
                    <a:pt x="149" y="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p71"/>
            <p:cNvSpPr/>
            <p:nvPr/>
          </p:nvSpPr>
          <p:spPr>
            <a:xfrm>
              <a:off x="14995525" y="1489075"/>
              <a:ext cx="300180" cy="163449"/>
            </a:xfrm>
            <a:custGeom>
              <a:avLst/>
              <a:gdLst/>
              <a:ahLst/>
              <a:cxnLst/>
              <a:rect l="l" t="t" r="r" b="b"/>
              <a:pathLst>
                <a:path w="132" h="72" extrusionOk="0">
                  <a:moveTo>
                    <a:pt x="126" y="2"/>
                  </a:moveTo>
                  <a:cubicBezTo>
                    <a:pt x="91" y="34"/>
                    <a:pt x="49" y="56"/>
                    <a:pt x="4" y="66"/>
                  </a:cubicBezTo>
                  <a:cubicBezTo>
                    <a:pt x="0" y="67"/>
                    <a:pt x="2" y="72"/>
                    <a:pt x="5" y="71"/>
                  </a:cubicBezTo>
                  <a:cubicBezTo>
                    <a:pt x="52" y="61"/>
                    <a:pt x="95" y="38"/>
                    <a:pt x="130" y="6"/>
                  </a:cubicBezTo>
                  <a:cubicBezTo>
                    <a:pt x="132" y="4"/>
                    <a:pt x="128" y="0"/>
                    <a:pt x="126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p71"/>
            <p:cNvSpPr/>
            <p:nvPr/>
          </p:nvSpPr>
          <p:spPr>
            <a:xfrm>
              <a:off x="14230350" y="808037"/>
              <a:ext cx="712819" cy="348988"/>
            </a:xfrm>
            <a:custGeom>
              <a:avLst/>
              <a:gdLst/>
              <a:ahLst/>
              <a:cxnLst/>
              <a:rect l="l" t="t" r="r" b="b"/>
              <a:pathLst>
                <a:path w="314" h="154" extrusionOk="0">
                  <a:moveTo>
                    <a:pt x="309" y="1"/>
                  </a:moveTo>
                  <a:cubicBezTo>
                    <a:pt x="266" y="12"/>
                    <a:pt x="224" y="27"/>
                    <a:pt x="184" y="44"/>
                  </a:cubicBezTo>
                  <a:cubicBezTo>
                    <a:pt x="143" y="62"/>
                    <a:pt x="103" y="82"/>
                    <a:pt x="66" y="106"/>
                  </a:cubicBezTo>
                  <a:cubicBezTo>
                    <a:pt x="44" y="119"/>
                    <a:pt x="24" y="133"/>
                    <a:pt x="3" y="147"/>
                  </a:cubicBezTo>
                  <a:cubicBezTo>
                    <a:pt x="0" y="150"/>
                    <a:pt x="3" y="154"/>
                    <a:pt x="6" y="152"/>
                  </a:cubicBezTo>
                  <a:cubicBezTo>
                    <a:pt x="42" y="126"/>
                    <a:pt x="79" y="103"/>
                    <a:pt x="118" y="82"/>
                  </a:cubicBezTo>
                  <a:cubicBezTo>
                    <a:pt x="157" y="61"/>
                    <a:pt x="197" y="43"/>
                    <a:pt x="239" y="28"/>
                  </a:cubicBezTo>
                  <a:cubicBezTo>
                    <a:pt x="262" y="20"/>
                    <a:pt x="286" y="13"/>
                    <a:pt x="310" y="6"/>
                  </a:cubicBezTo>
                  <a:cubicBezTo>
                    <a:pt x="314" y="5"/>
                    <a:pt x="312" y="0"/>
                    <a:pt x="3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71"/>
            <p:cNvSpPr/>
            <p:nvPr/>
          </p:nvSpPr>
          <p:spPr>
            <a:xfrm>
              <a:off x="14376400" y="1014413"/>
              <a:ext cx="426783" cy="120737"/>
            </a:xfrm>
            <a:custGeom>
              <a:avLst/>
              <a:gdLst/>
              <a:ahLst/>
              <a:cxnLst/>
              <a:rect l="l" t="t" r="r" b="b"/>
              <a:pathLst>
                <a:path w="188" h="53" extrusionOk="0">
                  <a:moveTo>
                    <a:pt x="183" y="1"/>
                  </a:moveTo>
                  <a:cubicBezTo>
                    <a:pt x="136" y="13"/>
                    <a:pt x="90" y="25"/>
                    <a:pt x="43" y="37"/>
                  </a:cubicBezTo>
                  <a:cubicBezTo>
                    <a:pt x="30" y="40"/>
                    <a:pt x="17" y="44"/>
                    <a:pt x="4" y="47"/>
                  </a:cubicBezTo>
                  <a:cubicBezTo>
                    <a:pt x="0" y="48"/>
                    <a:pt x="2" y="53"/>
                    <a:pt x="5" y="53"/>
                  </a:cubicBezTo>
                  <a:cubicBezTo>
                    <a:pt x="52" y="41"/>
                    <a:pt x="98" y="29"/>
                    <a:pt x="145" y="17"/>
                  </a:cubicBezTo>
                  <a:cubicBezTo>
                    <a:pt x="158" y="13"/>
                    <a:pt x="171" y="10"/>
                    <a:pt x="184" y="6"/>
                  </a:cubicBezTo>
                  <a:cubicBezTo>
                    <a:pt x="188" y="6"/>
                    <a:pt x="186" y="0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71"/>
            <p:cNvSpPr/>
            <p:nvPr/>
          </p:nvSpPr>
          <p:spPr>
            <a:xfrm>
              <a:off x="14531975" y="165100"/>
              <a:ext cx="236506" cy="104791"/>
            </a:xfrm>
            <a:custGeom>
              <a:avLst/>
              <a:gdLst/>
              <a:ahLst/>
              <a:cxnLst/>
              <a:rect l="l" t="t" r="r" b="b"/>
              <a:pathLst>
                <a:path w="104" h="46" extrusionOk="0">
                  <a:moveTo>
                    <a:pt x="94" y="0"/>
                  </a:moveTo>
                  <a:cubicBezTo>
                    <a:pt x="104" y="27"/>
                    <a:pt x="104" y="27"/>
                    <a:pt x="104" y="27"/>
                  </a:cubicBezTo>
                  <a:cubicBezTo>
                    <a:pt x="104" y="27"/>
                    <a:pt x="47" y="46"/>
                    <a:pt x="0" y="34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AF7D6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71"/>
            <p:cNvSpPr/>
            <p:nvPr/>
          </p:nvSpPr>
          <p:spPr>
            <a:xfrm>
              <a:off x="13841413" y="-935037"/>
              <a:ext cx="1553206" cy="1148417"/>
            </a:xfrm>
            <a:custGeom>
              <a:avLst/>
              <a:gdLst/>
              <a:ahLst/>
              <a:cxnLst/>
              <a:rect l="l" t="t" r="r" b="b"/>
              <a:pathLst>
                <a:path w="683" h="505" extrusionOk="0">
                  <a:moveTo>
                    <a:pt x="83" y="372"/>
                  </a:moveTo>
                  <a:cubicBezTo>
                    <a:pt x="88" y="372"/>
                    <a:pt x="94" y="372"/>
                    <a:pt x="99" y="371"/>
                  </a:cubicBezTo>
                  <a:cubicBezTo>
                    <a:pt x="131" y="484"/>
                    <a:pt x="243" y="505"/>
                    <a:pt x="372" y="488"/>
                  </a:cubicBezTo>
                  <a:cubicBezTo>
                    <a:pt x="501" y="472"/>
                    <a:pt x="604" y="423"/>
                    <a:pt x="606" y="306"/>
                  </a:cubicBezTo>
                  <a:cubicBezTo>
                    <a:pt x="646" y="300"/>
                    <a:pt x="677" y="267"/>
                    <a:pt x="680" y="224"/>
                  </a:cubicBezTo>
                  <a:cubicBezTo>
                    <a:pt x="683" y="175"/>
                    <a:pt x="648" y="132"/>
                    <a:pt x="600" y="129"/>
                  </a:cubicBezTo>
                  <a:cubicBezTo>
                    <a:pt x="583" y="128"/>
                    <a:pt x="567" y="132"/>
                    <a:pt x="553" y="140"/>
                  </a:cubicBezTo>
                  <a:cubicBezTo>
                    <a:pt x="498" y="58"/>
                    <a:pt x="406" y="0"/>
                    <a:pt x="311" y="13"/>
                  </a:cubicBezTo>
                  <a:cubicBezTo>
                    <a:pt x="216" y="25"/>
                    <a:pt x="142" y="103"/>
                    <a:pt x="109" y="196"/>
                  </a:cubicBezTo>
                  <a:cubicBezTo>
                    <a:pt x="105" y="195"/>
                    <a:pt x="100" y="194"/>
                    <a:pt x="95" y="194"/>
                  </a:cubicBezTo>
                  <a:cubicBezTo>
                    <a:pt x="48" y="191"/>
                    <a:pt x="7" y="228"/>
                    <a:pt x="3" y="277"/>
                  </a:cubicBezTo>
                  <a:cubicBezTo>
                    <a:pt x="0" y="326"/>
                    <a:pt x="35" y="369"/>
                    <a:pt x="83" y="372"/>
                  </a:cubicBezTo>
                  <a:close/>
                </a:path>
              </a:pathLst>
            </a:custGeom>
            <a:solidFill>
              <a:srgbClr val="DA9B7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p71"/>
            <p:cNvSpPr/>
            <p:nvPr/>
          </p:nvSpPr>
          <p:spPr>
            <a:xfrm>
              <a:off x="15086013" y="-396875"/>
              <a:ext cx="160298" cy="436626"/>
            </a:xfrm>
            <a:custGeom>
              <a:avLst/>
              <a:gdLst/>
              <a:ahLst/>
              <a:cxnLst/>
              <a:rect l="l" t="t" r="r" b="b"/>
              <a:pathLst>
                <a:path w="70" h="192" extrusionOk="0">
                  <a:moveTo>
                    <a:pt x="2" y="185"/>
                  </a:moveTo>
                  <a:cubicBezTo>
                    <a:pt x="39" y="151"/>
                    <a:pt x="59" y="101"/>
                    <a:pt x="57" y="51"/>
                  </a:cubicBezTo>
                  <a:cubicBezTo>
                    <a:pt x="56" y="36"/>
                    <a:pt x="53" y="20"/>
                    <a:pt x="48" y="6"/>
                  </a:cubicBezTo>
                  <a:cubicBezTo>
                    <a:pt x="47" y="2"/>
                    <a:pt x="52" y="0"/>
                    <a:pt x="53" y="4"/>
                  </a:cubicBezTo>
                  <a:cubicBezTo>
                    <a:pt x="70" y="55"/>
                    <a:pt x="63" y="112"/>
                    <a:pt x="33" y="158"/>
                  </a:cubicBezTo>
                  <a:cubicBezTo>
                    <a:pt x="25" y="169"/>
                    <a:pt x="16" y="180"/>
                    <a:pt x="6" y="190"/>
                  </a:cubicBezTo>
                  <a:cubicBezTo>
                    <a:pt x="3" y="192"/>
                    <a:pt x="0" y="188"/>
                    <a:pt x="2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7" name="Google Shape;2197;p71"/>
            <p:cNvSpPr/>
            <p:nvPr/>
          </p:nvSpPr>
          <p:spPr>
            <a:xfrm>
              <a:off x="14028738" y="-319088"/>
              <a:ext cx="239792" cy="469916"/>
            </a:xfrm>
            <a:custGeom>
              <a:avLst/>
              <a:gdLst/>
              <a:ahLst/>
              <a:cxnLst/>
              <a:rect l="l" t="t" r="r" b="b"/>
              <a:pathLst>
                <a:path w="106" h="207" extrusionOk="0">
                  <a:moveTo>
                    <a:pt x="5" y="58"/>
                  </a:moveTo>
                  <a:cubicBezTo>
                    <a:pt x="5" y="40"/>
                    <a:pt x="7" y="22"/>
                    <a:pt x="12" y="4"/>
                  </a:cubicBezTo>
                  <a:cubicBezTo>
                    <a:pt x="13" y="0"/>
                    <a:pt x="18" y="3"/>
                    <a:pt x="17" y="6"/>
                  </a:cubicBezTo>
                  <a:cubicBezTo>
                    <a:pt x="0" y="66"/>
                    <a:pt x="19" y="131"/>
                    <a:pt x="64" y="173"/>
                  </a:cubicBezTo>
                  <a:cubicBezTo>
                    <a:pt x="76" y="184"/>
                    <a:pt x="89" y="193"/>
                    <a:pt x="103" y="200"/>
                  </a:cubicBezTo>
                  <a:cubicBezTo>
                    <a:pt x="106" y="202"/>
                    <a:pt x="104" y="207"/>
                    <a:pt x="101" y="206"/>
                  </a:cubicBezTo>
                  <a:cubicBezTo>
                    <a:pt x="45" y="178"/>
                    <a:pt x="8" y="121"/>
                    <a:pt x="5" y="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p71"/>
            <p:cNvSpPr/>
            <p:nvPr/>
          </p:nvSpPr>
          <p:spPr>
            <a:xfrm>
              <a:off x="13912850" y="-407987"/>
              <a:ext cx="108014" cy="236506"/>
            </a:xfrm>
            <a:custGeom>
              <a:avLst/>
              <a:gdLst/>
              <a:ahLst/>
              <a:cxnLst/>
              <a:rect l="l" t="t" r="r" b="b"/>
              <a:pathLst>
                <a:path w="48" h="104" extrusionOk="0">
                  <a:moveTo>
                    <a:pt x="2" y="67"/>
                  </a:moveTo>
                  <a:cubicBezTo>
                    <a:pt x="3" y="64"/>
                    <a:pt x="8" y="64"/>
                    <a:pt x="8" y="68"/>
                  </a:cubicBezTo>
                  <a:cubicBezTo>
                    <a:pt x="6" y="78"/>
                    <a:pt x="8" y="90"/>
                    <a:pt x="19" y="95"/>
                  </a:cubicBezTo>
                  <a:cubicBezTo>
                    <a:pt x="29" y="99"/>
                    <a:pt x="37" y="91"/>
                    <a:pt x="40" y="82"/>
                  </a:cubicBezTo>
                  <a:cubicBezTo>
                    <a:pt x="44" y="64"/>
                    <a:pt x="39" y="44"/>
                    <a:pt x="29" y="29"/>
                  </a:cubicBezTo>
                  <a:cubicBezTo>
                    <a:pt x="23" y="20"/>
                    <a:pt x="15" y="12"/>
                    <a:pt x="5" y="7"/>
                  </a:cubicBezTo>
                  <a:cubicBezTo>
                    <a:pt x="2" y="5"/>
                    <a:pt x="4" y="0"/>
                    <a:pt x="8" y="2"/>
                  </a:cubicBezTo>
                  <a:cubicBezTo>
                    <a:pt x="28" y="13"/>
                    <a:pt x="42" y="33"/>
                    <a:pt x="46" y="56"/>
                  </a:cubicBezTo>
                  <a:cubicBezTo>
                    <a:pt x="48" y="66"/>
                    <a:pt x="48" y="78"/>
                    <a:pt x="43" y="88"/>
                  </a:cubicBezTo>
                  <a:cubicBezTo>
                    <a:pt x="39" y="98"/>
                    <a:pt x="29" y="104"/>
                    <a:pt x="18" y="101"/>
                  </a:cubicBezTo>
                  <a:cubicBezTo>
                    <a:pt x="4" y="96"/>
                    <a:pt x="0" y="80"/>
                    <a:pt x="2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p71"/>
            <p:cNvSpPr/>
            <p:nvPr/>
          </p:nvSpPr>
          <p:spPr>
            <a:xfrm>
              <a:off x="15236825" y="-571500"/>
              <a:ext cx="101620" cy="249277"/>
            </a:xfrm>
            <a:custGeom>
              <a:avLst/>
              <a:gdLst/>
              <a:ahLst/>
              <a:cxnLst/>
              <a:rect l="l" t="t" r="r" b="b"/>
              <a:pathLst>
                <a:path w="45" h="110" extrusionOk="0">
                  <a:moveTo>
                    <a:pt x="2" y="39"/>
                  </a:moveTo>
                  <a:cubicBezTo>
                    <a:pt x="4" y="26"/>
                    <a:pt x="7" y="11"/>
                    <a:pt x="18" y="4"/>
                  </a:cubicBezTo>
                  <a:cubicBezTo>
                    <a:pt x="24" y="1"/>
                    <a:pt x="31" y="0"/>
                    <a:pt x="36" y="3"/>
                  </a:cubicBezTo>
                  <a:cubicBezTo>
                    <a:pt x="41" y="6"/>
                    <a:pt x="45" y="12"/>
                    <a:pt x="44" y="18"/>
                  </a:cubicBezTo>
                  <a:cubicBezTo>
                    <a:pt x="43" y="21"/>
                    <a:pt x="38" y="20"/>
                    <a:pt x="38" y="17"/>
                  </a:cubicBezTo>
                  <a:cubicBezTo>
                    <a:pt x="39" y="12"/>
                    <a:pt x="36" y="8"/>
                    <a:pt x="32" y="7"/>
                  </a:cubicBezTo>
                  <a:cubicBezTo>
                    <a:pt x="27" y="5"/>
                    <a:pt x="22" y="8"/>
                    <a:pt x="19" y="11"/>
                  </a:cubicBezTo>
                  <a:cubicBezTo>
                    <a:pt x="11" y="18"/>
                    <a:pt x="9" y="30"/>
                    <a:pt x="8" y="39"/>
                  </a:cubicBezTo>
                  <a:cubicBezTo>
                    <a:pt x="6" y="50"/>
                    <a:pt x="6" y="62"/>
                    <a:pt x="8" y="73"/>
                  </a:cubicBezTo>
                  <a:cubicBezTo>
                    <a:pt x="9" y="82"/>
                    <a:pt x="12" y="97"/>
                    <a:pt x="22" y="101"/>
                  </a:cubicBezTo>
                  <a:cubicBezTo>
                    <a:pt x="27" y="103"/>
                    <a:pt x="32" y="100"/>
                    <a:pt x="34" y="95"/>
                  </a:cubicBezTo>
                  <a:cubicBezTo>
                    <a:pt x="37" y="89"/>
                    <a:pt x="36" y="82"/>
                    <a:pt x="35" y="76"/>
                  </a:cubicBezTo>
                  <a:cubicBezTo>
                    <a:pt x="34" y="73"/>
                    <a:pt x="40" y="72"/>
                    <a:pt x="40" y="76"/>
                  </a:cubicBezTo>
                  <a:cubicBezTo>
                    <a:pt x="42" y="87"/>
                    <a:pt x="43" y="104"/>
                    <a:pt x="29" y="107"/>
                  </a:cubicBezTo>
                  <a:cubicBezTo>
                    <a:pt x="15" y="110"/>
                    <a:pt x="7" y="94"/>
                    <a:pt x="4" y="83"/>
                  </a:cubicBezTo>
                  <a:cubicBezTo>
                    <a:pt x="0" y="69"/>
                    <a:pt x="0" y="53"/>
                    <a:pt x="2" y="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p71"/>
            <p:cNvSpPr/>
            <p:nvPr/>
          </p:nvSpPr>
          <p:spPr>
            <a:xfrm>
              <a:off x="14903450" y="-371475"/>
              <a:ext cx="216039" cy="217551"/>
            </a:xfrm>
            <a:custGeom>
              <a:avLst/>
              <a:gdLst/>
              <a:ahLst/>
              <a:cxnLst/>
              <a:rect l="l" t="t" r="r" b="b"/>
              <a:pathLst>
                <a:path w="95" h="96" extrusionOk="0">
                  <a:moveTo>
                    <a:pt x="3" y="54"/>
                  </a:moveTo>
                  <a:cubicBezTo>
                    <a:pt x="6" y="78"/>
                    <a:pt x="29" y="96"/>
                    <a:pt x="53" y="92"/>
                  </a:cubicBezTo>
                  <a:cubicBezTo>
                    <a:pt x="78" y="89"/>
                    <a:pt x="95" y="67"/>
                    <a:pt x="92" y="42"/>
                  </a:cubicBezTo>
                  <a:cubicBezTo>
                    <a:pt x="89" y="18"/>
                    <a:pt x="67" y="0"/>
                    <a:pt x="42" y="4"/>
                  </a:cubicBezTo>
                  <a:cubicBezTo>
                    <a:pt x="17" y="7"/>
                    <a:pt x="0" y="29"/>
                    <a:pt x="3" y="54"/>
                  </a:cubicBezTo>
                  <a:close/>
                </a:path>
              </a:pathLst>
            </a:custGeom>
            <a:solidFill>
              <a:srgbClr val="C98D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71"/>
            <p:cNvSpPr/>
            <p:nvPr/>
          </p:nvSpPr>
          <p:spPr>
            <a:xfrm>
              <a:off x="14182725" y="-277812"/>
              <a:ext cx="216039" cy="216039"/>
            </a:xfrm>
            <a:custGeom>
              <a:avLst/>
              <a:gdLst/>
              <a:ahLst/>
              <a:cxnLst/>
              <a:rect l="l" t="t" r="r" b="b"/>
              <a:pathLst>
                <a:path w="95" h="95" extrusionOk="0">
                  <a:moveTo>
                    <a:pt x="3" y="53"/>
                  </a:moveTo>
                  <a:cubicBezTo>
                    <a:pt x="7" y="78"/>
                    <a:pt x="29" y="95"/>
                    <a:pt x="53" y="92"/>
                  </a:cubicBezTo>
                  <a:cubicBezTo>
                    <a:pt x="78" y="89"/>
                    <a:pt x="95" y="66"/>
                    <a:pt x="92" y="42"/>
                  </a:cubicBezTo>
                  <a:cubicBezTo>
                    <a:pt x="89" y="17"/>
                    <a:pt x="67" y="0"/>
                    <a:pt x="42" y="3"/>
                  </a:cubicBezTo>
                  <a:cubicBezTo>
                    <a:pt x="18" y="6"/>
                    <a:pt x="0" y="29"/>
                    <a:pt x="3" y="53"/>
                  </a:cubicBezTo>
                  <a:close/>
                </a:path>
              </a:pathLst>
            </a:custGeom>
            <a:solidFill>
              <a:srgbClr val="C98D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p71"/>
            <p:cNvSpPr/>
            <p:nvPr/>
          </p:nvSpPr>
          <p:spPr>
            <a:xfrm>
              <a:off x="14789150" y="-449262"/>
              <a:ext cx="117427" cy="146050"/>
            </a:xfrm>
            <a:custGeom>
              <a:avLst/>
              <a:gdLst/>
              <a:ahLst/>
              <a:cxnLst/>
              <a:rect l="l" t="t" r="r" b="b"/>
              <a:pathLst>
                <a:path w="52" h="64" extrusionOk="0">
                  <a:moveTo>
                    <a:pt x="2" y="35"/>
                  </a:moveTo>
                  <a:cubicBezTo>
                    <a:pt x="4" y="52"/>
                    <a:pt x="16" y="64"/>
                    <a:pt x="30" y="62"/>
                  </a:cubicBezTo>
                  <a:cubicBezTo>
                    <a:pt x="43" y="60"/>
                    <a:pt x="52" y="45"/>
                    <a:pt x="50" y="29"/>
                  </a:cubicBezTo>
                  <a:cubicBezTo>
                    <a:pt x="48" y="12"/>
                    <a:pt x="35" y="0"/>
                    <a:pt x="22" y="2"/>
                  </a:cubicBezTo>
                  <a:cubicBezTo>
                    <a:pt x="9" y="4"/>
                    <a:pt x="0" y="19"/>
                    <a:pt x="2" y="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p71"/>
            <p:cNvSpPr/>
            <p:nvPr/>
          </p:nvSpPr>
          <p:spPr>
            <a:xfrm>
              <a:off x="14371638" y="-393700"/>
              <a:ext cx="117427" cy="142768"/>
            </a:xfrm>
            <a:custGeom>
              <a:avLst/>
              <a:gdLst/>
              <a:ahLst/>
              <a:cxnLst/>
              <a:rect l="l" t="t" r="r" b="b"/>
              <a:pathLst>
                <a:path w="52" h="63" extrusionOk="0">
                  <a:moveTo>
                    <a:pt x="2" y="35"/>
                  </a:moveTo>
                  <a:cubicBezTo>
                    <a:pt x="4" y="51"/>
                    <a:pt x="16" y="63"/>
                    <a:pt x="30" y="62"/>
                  </a:cubicBezTo>
                  <a:cubicBezTo>
                    <a:pt x="43" y="60"/>
                    <a:pt x="52" y="45"/>
                    <a:pt x="50" y="29"/>
                  </a:cubicBezTo>
                  <a:cubicBezTo>
                    <a:pt x="48" y="12"/>
                    <a:pt x="35" y="0"/>
                    <a:pt x="22" y="2"/>
                  </a:cubicBezTo>
                  <a:cubicBezTo>
                    <a:pt x="9" y="3"/>
                    <a:pt x="0" y="18"/>
                    <a:pt x="2" y="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71"/>
            <p:cNvSpPr/>
            <p:nvPr/>
          </p:nvSpPr>
          <p:spPr>
            <a:xfrm>
              <a:off x="14427200" y="-198437"/>
              <a:ext cx="276126" cy="200120"/>
            </a:xfrm>
            <a:custGeom>
              <a:avLst/>
              <a:gdLst/>
              <a:ahLst/>
              <a:cxnLst/>
              <a:rect l="l" t="t" r="r" b="b"/>
              <a:pathLst>
                <a:path w="121" h="88" extrusionOk="0">
                  <a:moveTo>
                    <a:pt x="15" y="57"/>
                  </a:moveTo>
                  <a:cubicBezTo>
                    <a:pt x="26" y="77"/>
                    <a:pt x="48" y="88"/>
                    <a:pt x="70" y="86"/>
                  </a:cubicBezTo>
                  <a:cubicBezTo>
                    <a:pt x="82" y="85"/>
                    <a:pt x="93" y="80"/>
                    <a:pt x="102" y="74"/>
                  </a:cubicBezTo>
                  <a:cubicBezTo>
                    <a:pt x="110" y="68"/>
                    <a:pt x="120" y="60"/>
                    <a:pt x="120" y="49"/>
                  </a:cubicBezTo>
                  <a:cubicBezTo>
                    <a:pt x="121" y="38"/>
                    <a:pt x="113" y="29"/>
                    <a:pt x="103" y="26"/>
                  </a:cubicBezTo>
                  <a:cubicBezTo>
                    <a:pt x="93" y="23"/>
                    <a:pt x="82" y="26"/>
                    <a:pt x="72" y="30"/>
                  </a:cubicBezTo>
                  <a:cubicBezTo>
                    <a:pt x="67" y="23"/>
                    <a:pt x="61" y="17"/>
                    <a:pt x="55" y="12"/>
                  </a:cubicBezTo>
                  <a:cubicBezTo>
                    <a:pt x="45" y="6"/>
                    <a:pt x="32" y="0"/>
                    <a:pt x="21" y="4"/>
                  </a:cubicBezTo>
                  <a:cubicBezTo>
                    <a:pt x="0" y="11"/>
                    <a:pt x="6" y="43"/>
                    <a:pt x="15" y="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71"/>
            <p:cNvSpPr/>
            <p:nvPr/>
          </p:nvSpPr>
          <p:spPr>
            <a:xfrm>
              <a:off x="13765213" y="-1119187"/>
              <a:ext cx="1387046" cy="745903"/>
            </a:xfrm>
            <a:custGeom>
              <a:avLst/>
              <a:gdLst/>
              <a:ahLst/>
              <a:cxnLst/>
              <a:rect l="l" t="t" r="r" b="b"/>
              <a:pathLst>
                <a:path w="611" h="328" extrusionOk="0">
                  <a:moveTo>
                    <a:pt x="590" y="230"/>
                  </a:moveTo>
                  <a:cubicBezTo>
                    <a:pt x="589" y="232"/>
                    <a:pt x="586" y="232"/>
                    <a:pt x="585" y="231"/>
                  </a:cubicBezTo>
                  <a:cubicBezTo>
                    <a:pt x="584" y="230"/>
                    <a:pt x="584" y="230"/>
                    <a:pt x="584" y="230"/>
                  </a:cubicBezTo>
                  <a:cubicBezTo>
                    <a:pt x="563" y="209"/>
                    <a:pt x="542" y="188"/>
                    <a:pt x="522" y="167"/>
                  </a:cubicBezTo>
                  <a:cubicBezTo>
                    <a:pt x="514" y="174"/>
                    <a:pt x="506" y="180"/>
                    <a:pt x="498" y="185"/>
                  </a:cubicBezTo>
                  <a:cubicBezTo>
                    <a:pt x="459" y="212"/>
                    <a:pt x="413" y="226"/>
                    <a:pt x="367" y="232"/>
                  </a:cubicBezTo>
                  <a:cubicBezTo>
                    <a:pt x="328" y="238"/>
                    <a:pt x="287" y="240"/>
                    <a:pt x="250" y="228"/>
                  </a:cubicBezTo>
                  <a:cubicBezTo>
                    <a:pt x="244" y="245"/>
                    <a:pt x="236" y="261"/>
                    <a:pt x="226" y="276"/>
                  </a:cubicBezTo>
                  <a:cubicBezTo>
                    <a:pt x="206" y="305"/>
                    <a:pt x="172" y="328"/>
                    <a:pt x="136" y="319"/>
                  </a:cubicBezTo>
                  <a:cubicBezTo>
                    <a:pt x="120" y="315"/>
                    <a:pt x="106" y="305"/>
                    <a:pt x="99" y="290"/>
                  </a:cubicBezTo>
                  <a:cubicBezTo>
                    <a:pt x="93" y="278"/>
                    <a:pt x="92" y="264"/>
                    <a:pt x="97" y="252"/>
                  </a:cubicBezTo>
                  <a:cubicBezTo>
                    <a:pt x="78" y="258"/>
                    <a:pt x="58" y="264"/>
                    <a:pt x="39" y="259"/>
                  </a:cubicBezTo>
                  <a:cubicBezTo>
                    <a:pt x="25" y="256"/>
                    <a:pt x="12" y="246"/>
                    <a:pt x="6" y="232"/>
                  </a:cubicBezTo>
                  <a:cubicBezTo>
                    <a:pt x="0" y="217"/>
                    <a:pt x="6" y="202"/>
                    <a:pt x="18" y="192"/>
                  </a:cubicBezTo>
                  <a:cubicBezTo>
                    <a:pt x="41" y="171"/>
                    <a:pt x="75" y="164"/>
                    <a:pt x="106" y="170"/>
                  </a:cubicBezTo>
                  <a:cubicBezTo>
                    <a:pt x="93" y="155"/>
                    <a:pt x="80" y="140"/>
                    <a:pt x="72" y="122"/>
                  </a:cubicBezTo>
                  <a:cubicBezTo>
                    <a:pt x="66" y="106"/>
                    <a:pt x="65" y="88"/>
                    <a:pt x="70" y="72"/>
                  </a:cubicBezTo>
                  <a:cubicBezTo>
                    <a:pt x="75" y="57"/>
                    <a:pt x="88" y="44"/>
                    <a:pt x="104" y="41"/>
                  </a:cubicBezTo>
                  <a:cubicBezTo>
                    <a:pt x="123" y="37"/>
                    <a:pt x="141" y="43"/>
                    <a:pt x="156" y="55"/>
                  </a:cubicBezTo>
                  <a:cubicBezTo>
                    <a:pt x="171" y="66"/>
                    <a:pt x="181" y="82"/>
                    <a:pt x="191" y="97"/>
                  </a:cubicBezTo>
                  <a:cubicBezTo>
                    <a:pt x="204" y="77"/>
                    <a:pt x="220" y="59"/>
                    <a:pt x="239" y="44"/>
                  </a:cubicBezTo>
                  <a:cubicBezTo>
                    <a:pt x="273" y="17"/>
                    <a:pt x="316" y="0"/>
                    <a:pt x="360" y="5"/>
                  </a:cubicBezTo>
                  <a:cubicBezTo>
                    <a:pt x="399" y="10"/>
                    <a:pt x="436" y="30"/>
                    <a:pt x="456" y="64"/>
                  </a:cubicBezTo>
                  <a:cubicBezTo>
                    <a:pt x="467" y="50"/>
                    <a:pt x="483" y="41"/>
                    <a:pt x="501" y="38"/>
                  </a:cubicBezTo>
                  <a:cubicBezTo>
                    <a:pt x="519" y="36"/>
                    <a:pt x="537" y="39"/>
                    <a:pt x="552" y="48"/>
                  </a:cubicBezTo>
                  <a:cubicBezTo>
                    <a:pt x="569" y="58"/>
                    <a:pt x="582" y="74"/>
                    <a:pt x="590" y="92"/>
                  </a:cubicBezTo>
                  <a:cubicBezTo>
                    <a:pt x="611" y="135"/>
                    <a:pt x="602" y="185"/>
                    <a:pt x="590" y="2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71"/>
            <p:cNvSpPr/>
            <p:nvPr/>
          </p:nvSpPr>
          <p:spPr>
            <a:xfrm>
              <a:off x="13717588" y="-1082675"/>
              <a:ext cx="494887" cy="597043"/>
            </a:xfrm>
            <a:custGeom>
              <a:avLst/>
              <a:gdLst/>
              <a:ahLst/>
              <a:cxnLst/>
              <a:rect l="l" t="t" r="r" b="b"/>
              <a:pathLst>
                <a:path w="218" h="263" extrusionOk="0">
                  <a:moveTo>
                    <a:pt x="217" y="88"/>
                  </a:moveTo>
                  <a:cubicBezTo>
                    <a:pt x="209" y="66"/>
                    <a:pt x="199" y="44"/>
                    <a:pt x="182" y="26"/>
                  </a:cubicBezTo>
                  <a:cubicBezTo>
                    <a:pt x="167" y="11"/>
                    <a:pt x="145" y="0"/>
                    <a:pt x="123" y="2"/>
                  </a:cubicBezTo>
                  <a:cubicBezTo>
                    <a:pt x="102" y="3"/>
                    <a:pt x="84" y="17"/>
                    <a:pt x="75" y="36"/>
                  </a:cubicBezTo>
                  <a:cubicBezTo>
                    <a:pt x="65" y="56"/>
                    <a:pt x="67" y="80"/>
                    <a:pt x="75" y="100"/>
                  </a:cubicBezTo>
                  <a:cubicBezTo>
                    <a:pt x="84" y="119"/>
                    <a:pt x="97" y="134"/>
                    <a:pt x="114" y="145"/>
                  </a:cubicBezTo>
                  <a:cubicBezTo>
                    <a:pt x="98" y="142"/>
                    <a:pt x="82" y="143"/>
                    <a:pt x="66" y="147"/>
                  </a:cubicBezTo>
                  <a:cubicBezTo>
                    <a:pt x="46" y="153"/>
                    <a:pt x="25" y="164"/>
                    <a:pt x="12" y="182"/>
                  </a:cubicBezTo>
                  <a:cubicBezTo>
                    <a:pt x="0" y="200"/>
                    <a:pt x="2" y="222"/>
                    <a:pt x="15" y="239"/>
                  </a:cubicBezTo>
                  <a:cubicBezTo>
                    <a:pt x="29" y="256"/>
                    <a:pt x="51" y="263"/>
                    <a:pt x="73" y="262"/>
                  </a:cubicBezTo>
                  <a:cubicBezTo>
                    <a:pt x="101" y="261"/>
                    <a:pt x="127" y="247"/>
                    <a:pt x="151" y="234"/>
                  </a:cubicBezTo>
                  <a:cubicBezTo>
                    <a:pt x="154" y="232"/>
                    <a:pt x="151" y="227"/>
                    <a:pt x="148" y="229"/>
                  </a:cubicBezTo>
                  <a:cubicBezTo>
                    <a:pt x="128" y="240"/>
                    <a:pt x="107" y="252"/>
                    <a:pt x="84" y="256"/>
                  </a:cubicBezTo>
                  <a:cubicBezTo>
                    <a:pt x="64" y="259"/>
                    <a:pt x="41" y="256"/>
                    <a:pt x="25" y="241"/>
                  </a:cubicBezTo>
                  <a:cubicBezTo>
                    <a:pt x="11" y="228"/>
                    <a:pt x="5" y="207"/>
                    <a:pt x="14" y="189"/>
                  </a:cubicBezTo>
                  <a:cubicBezTo>
                    <a:pt x="24" y="172"/>
                    <a:pt x="44" y="160"/>
                    <a:pt x="62" y="154"/>
                  </a:cubicBezTo>
                  <a:cubicBezTo>
                    <a:pt x="84" y="147"/>
                    <a:pt x="108" y="148"/>
                    <a:pt x="130" y="155"/>
                  </a:cubicBezTo>
                  <a:cubicBezTo>
                    <a:pt x="133" y="156"/>
                    <a:pt x="135" y="152"/>
                    <a:pt x="132" y="150"/>
                  </a:cubicBezTo>
                  <a:cubicBezTo>
                    <a:pt x="114" y="140"/>
                    <a:pt x="96" y="126"/>
                    <a:pt x="85" y="107"/>
                  </a:cubicBezTo>
                  <a:cubicBezTo>
                    <a:pt x="75" y="89"/>
                    <a:pt x="70" y="66"/>
                    <a:pt x="77" y="45"/>
                  </a:cubicBezTo>
                  <a:cubicBezTo>
                    <a:pt x="83" y="27"/>
                    <a:pt x="98" y="12"/>
                    <a:pt x="117" y="8"/>
                  </a:cubicBezTo>
                  <a:cubicBezTo>
                    <a:pt x="138" y="4"/>
                    <a:pt x="159" y="13"/>
                    <a:pt x="174" y="26"/>
                  </a:cubicBezTo>
                  <a:cubicBezTo>
                    <a:pt x="192" y="43"/>
                    <a:pt x="203" y="66"/>
                    <a:pt x="212" y="89"/>
                  </a:cubicBezTo>
                  <a:cubicBezTo>
                    <a:pt x="213" y="92"/>
                    <a:pt x="218" y="91"/>
                    <a:pt x="217" y="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71"/>
            <p:cNvSpPr/>
            <p:nvPr/>
          </p:nvSpPr>
          <p:spPr>
            <a:xfrm>
              <a:off x="14800263" y="-1176337"/>
              <a:ext cx="68223" cy="187452"/>
            </a:xfrm>
            <a:custGeom>
              <a:avLst/>
              <a:gdLst/>
              <a:ahLst/>
              <a:cxnLst/>
              <a:rect l="l" t="t" r="r" b="b"/>
              <a:pathLst>
                <a:path w="30" h="82" extrusionOk="0">
                  <a:moveTo>
                    <a:pt x="24" y="4"/>
                  </a:moveTo>
                  <a:cubicBezTo>
                    <a:pt x="21" y="29"/>
                    <a:pt x="13" y="53"/>
                    <a:pt x="2" y="76"/>
                  </a:cubicBezTo>
                  <a:cubicBezTo>
                    <a:pt x="0" y="79"/>
                    <a:pt x="5" y="82"/>
                    <a:pt x="7" y="79"/>
                  </a:cubicBezTo>
                  <a:cubicBezTo>
                    <a:pt x="18" y="56"/>
                    <a:pt x="26" y="31"/>
                    <a:pt x="30" y="5"/>
                  </a:cubicBezTo>
                  <a:cubicBezTo>
                    <a:pt x="30" y="2"/>
                    <a:pt x="25" y="0"/>
                    <a:pt x="24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71"/>
            <p:cNvSpPr/>
            <p:nvPr/>
          </p:nvSpPr>
          <p:spPr>
            <a:xfrm>
              <a:off x="14778038" y="-1212850"/>
              <a:ext cx="31726" cy="193635"/>
            </a:xfrm>
            <a:custGeom>
              <a:avLst/>
              <a:gdLst/>
              <a:ahLst/>
              <a:cxnLst/>
              <a:rect l="l" t="t" r="r" b="b"/>
              <a:pathLst>
                <a:path w="14" h="85" extrusionOk="0">
                  <a:moveTo>
                    <a:pt x="6" y="4"/>
                  </a:moveTo>
                  <a:cubicBezTo>
                    <a:pt x="5" y="0"/>
                    <a:pt x="0" y="2"/>
                    <a:pt x="1" y="5"/>
                  </a:cubicBezTo>
                  <a:cubicBezTo>
                    <a:pt x="6" y="30"/>
                    <a:pt x="9" y="56"/>
                    <a:pt x="7" y="81"/>
                  </a:cubicBezTo>
                  <a:cubicBezTo>
                    <a:pt x="7" y="85"/>
                    <a:pt x="13" y="85"/>
                    <a:pt x="13" y="81"/>
                  </a:cubicBezTo>
                  <a:cubicBezTo>
                    <a:pt x="14" y="55"/>
                    <a:pt x="12" y="29"/>
                    <a:pt x="6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71"/>
            <p:cNvSpPr/>
            <p:nvPr/>
          </p:nvSpPr>
          <p:spPr>
            <a:xfrm>
              <a:off x="14624050" y="-1208087"/>
              <a:ext cx="154099" cy="173133"/>
            </a:xfrm>
            <a:custGeom>
              <a:avLst/>
              <a:gdLst/>
              <a:ahLst/>
              <a:cxnLst/>
              <a:rect l="l" t="t" r="r" b="b"/>
              <a:pathLst>
                <a:path w="68" h="76" extrusionOk="0">
                  <a:moveTo>
                    <a:pt x="66" y="71"/>
                  </a:moveTo>
                  <a:cubicBezTo>
                    <a:pt x="55" y="41"/>
                    <a:pt x="34" y="16"/>
                    <a:pt x="6" y="1"/>
                  </a:cubicBezTo>
                  <a:cubicBezTo>
                    <a:pt x="3" y="0"/>
                    <a:pt x="0" y="5"/>
                    <a:pt x="3" y="6"/>
                  </a:cubicBezTo>
                  <a:cubicBezTo>
                    <a:pt x="30" y="20"/>
                    <a:pt x="51" y="44"/>
                    <a:pt x="61" y="72"/>
                  </a:cubicBezTo>
                  <a:cubicBezTo>
                    <a:pt x="62" y="76"/>
                    <a:pt x="68" y="74"/>
                    <a:pt x="66" y="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71"/>
            <p:cNvSpPr/>
            <p:nvPr/>
          </p:nvSpPr>
          <p:spPr>
            <a:xfrm>
              <a:off x="14609763" y="-376237"/>
              <a:ext cx="179340" cy="198537"/>
            </a:xfrm>
            <a:custGeom>
              <a:avLst/>
              <a:gdLst/>
              <a:ahLst/>
              <a:cxnLst/>
              <a:rect l="l" t="t" r="r" b="b"/>
              <a:pathLst>
                <a:path w="79" h="87" extrusionOk="0">
                  <a:moveTo>
                    <a:pt x="71" y="74"/>
                  </a:moveTo>
                  <a:cubicBezTo>
                    <a:pt x="66" y="78"/>
                    <a:pt x="60" y="81"/>
                    <a:pt x="54" y="83"/>
                  </a:cubicBezTo>
                  <a:cubicBezTo>
                    <a:pt x="50" y="85"/>
                    <a:pt x="44" y="86"/>
                    <a:pt x="39" y="86"/>
                  </a:cubicBezTo>
                  <a:cubicBezTo>
                    <a:pt x="36" y="87"/>
                    <a:pt x="33" y="86"/>
                    <a:pt x="30" y="85"/>
                  </a:cubicBezTo>
                  <a:cubicBezTo>
                    <a:pt x="17" y="81"/>
                    <a:pt x="10" y="68"/>
                    <a:pt x="7" y="56"/>
                  </a:cubicBezTo>
                  <a:cubicBezTo>
                    <a:pt x="3" y="44"/>
                    <a:pt x="0" y="30"/>
                    <a:pt x="5" y="18"/>
                  </a:cubicBezTo>
                  <a:cubicBezTo>
                    <a:pt x="8" y="8"/>
                    <a:pt x="18" y="0"/>
                    <a:pt x="29" y="1"/>
                  </a:cubicBezTo>
                  <a:cubicBezTo>
                    <a:pt x="41" y="3"/>
                    <a:pt x="46" y="14"/>
                    <a:pt x="47" y="25"/>
                  </a:cubicBezTo>
                  <a:cubicBezTo>
                    <a:pt x="48" y="31"/>
                    <a:pt x="49" y="38"/>
                    <a:pt x="52" y="44"/>
                  </a:cubicBezTo>
                  <a:cubicBezTo>
                    <a:pt x="54" y="46"/>
                    <a:pt x="56" y="48"/>
                    <a:pt x="58" y="50"/>
                  </a:cubicBezTo>
                  <a:cubicBezTo>
                    <a:pt x="61" y="51"/>
                    <a:pt x="65" y="51"/>
                    <a:pt x="68" y="52"/>
                  </a:cubicBezTo>
                  <a:cubicBezTo>
                    <a:pt x="73" y="53"/>
                    <a:pt x="78" y="55"/>
                    <a:pt x="79" y="61"/>
                  </a:cubicBezTo>
                  <a:cubicBezTo>
                    <a:pt x="79" y="66"/>
                    <a:pt x="76" y="71"/>
                    <a:pt x="71" y="74"/>
                  </a:cubicBezTo>
                  <a:close/>
                </a:path>
              </a:pathLst>
            </a:custGeom>
            <a:solidFill>
              <a:srgbClr val="C98D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71"/>
            <p:cNvSpPr/>
            <p:nvPr/>
          </p:nvSpPr>
          <p:spPr>
            <a:xfrm>
              <a:off x="14330363" y="-523875"/>
              <a:ext cx="101620" cy="101620"/>
            </a:xfrm>
            <a:custGeom>
              <a:avLst/>
              <a:gdLst/>
              <a:ahLst/>
              <a:cxnLst/>
              <a:rect l="l" t="t" r="r" b="b"/>
              <a:pathLst>
                <a:path w="45" h="45" extrusionOk="0">
                  <a:moveTo>
                    <a:pt x="42" y="9"/>
                  </a:moveTo>
                  <a:cubicBezTo>
                    <a:pt x="39" y="4"/>
                    <a:pt x="30" y="0"/>
                    <a:pt x="23" y="4"/>
                  </a:cubicBezTo>
                  <a:cubicBezTo>
                    <a:pt x="18" y="8"/>
                    <a:pt x="12" y="12"/>
                    <a:pt x="7" y="17"/>
                  </a:cubicBezTo>
                  <a:cubicBezTo>
                    <a:pt x="4" y="19"/>
                    <a:pt x="2" y="21"/>
                    <a:pt x="1" y="25"/>
                  </a:cubicBezTo>
                  <a:cubicBezTo>
                    <a:pt x="0" y="28"/>
                    <a:pt x="0" y="33"/>
                    <a:pt x="2" y="36"/>
                  </a:cubicBezTo>
                  <a:cubicBezTo>
                    <a:pt x="6" y="41"/>
                    <a:pt x="15" y="45"/>
                    <a:pt x="21" y="41"/>
                  </a:cubicBezTo>
                  <a:cubicBezTo>
                    <a:pt x="27" y="37"/>
                    <a:pt x="32" y="33"/>
                    <a:pt x="37" y="29"/>
                  </a:cubicBezTo>
                  <a:cubicBezTo>
                    <a:pt x="40" y="26"/>
                    <a:pt x="43" y="24"/>
                    <a:pt x="44" y="20"/>
                  </a:cubicBezTo>
                  <a:cubicBezTo>
                    <a:pt x="45" y="17"/>
                    <a:pt x="44" y="12"/>
                    <a:pt x="42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71"/>
            <p:cNvSpPr/>
            <p:nvPr/>
          </p:nvSpPr>
          <p:spPr>
            <a:xfrm>
              <a:off x="14816138" y="-566737"/>
              <a:ext cx="106323" cy="85661"/>
            </a:xfrm>
            <a:custGeom>
              <a:avLst/>
              <a:gdLst/>
              <a:ahLst/>
              <a:cxnLst/>
              <a:rect l="l" t="t" r="r" b="b"/>
              <a:pathLst>
                <a:path w="47" h="38" extrusionOk="0">
                  <a:moveTo>
                    <a:pt x="39" y="10"/>
                  </a:moveTo>
                  <a:cubicBezTo>
                    <a:pt x="33" y="8"/>
                    <a:pt x="27" y="6"/>
                    <a:pt x="22" y="3"/>
                  </a:cubicBezTo>
                  <a:cubicBezTo>
                    <a:pt x="15" y="0"/>
                    <a:pt x="7" y="1"/>
                    <a:pt x="3" y="8"/>
                  </a:cubicBezTo>
                  <a:cubicBezTo>
                    <a:pt x="0" y="14"/>
                    <a:pt x="1" y="24"/>
                    <a:pt x="8" y="27"/>
                  </a:cubicBezTo>
                  <a:cubicBezTo>
                    <a:pt x="13" y="30"/>
                    <a:pt x="19" y="32"/>
                    <a:pt x="24" y="35"/>
                  </a:cubicBezTo>
                  <a:cubicBezTo>
                    <a:pt x="31" y="38"/>
                    <a:pt x="40" y="37"/>
                    <a:pt x="44" y="30"/>
                  </a:cubicBezTo>
                  <a:cubicBezTo>
                    <a:pt x="47" y="24"/>
                    <a:pt x="46" y="14"/>
                    <a:pt x="39" y="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3" name="Google Shape;2213;p71"/>
          <p:cNvGrpSpPr/>
          <p:nvPr/>
        </p:nvGrpSpPr>
        <p:grpSpPr>
          <a:xfrm>
            <a:off x="913389" y="528912"/>
            <a:ext cx="2013211" cy="1379825"/>
            <a:chOff x="5563364" y="824875"/>
            <a:chExt cx="2013211" cy="1379825"/>
          </a:xfrm>
        </p:grpSpPr>
        <p:grpSp>
          <p:nvGrpSpPr>
            <p:cNvPr id="2214" name="Google Shape;2214;p71"/>
            <p:cNvGrpSpPr/>
            <p:nvPr/>
          </p:nvGrpSpPr>
          <p:grpSpPr>
            <a:xfrm>
              <a:off x="5563364" y="1141407"/>
              <a:ext cx="1430577" cy="1063293"/>
              <a:chOff x="5563364" y="1141407"/>
              <a:chExt cx="1430577" cy="1063293"/>
            </a:xfrm>
          </p:grpSpPr>
          <p:sp>
            <p:nvSpPr>
              <p:cNvPr id="2215" name="Google Shape;2215;p71"/>
              <p:cNvSpPr/>
              <p:nvPr/>
            </p:nvSpPr>
            <p:spPr>
              <a:xfrm>
                <a:off x="5563364" y="114140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6" name="Google Shape;2216;p71"/>
              <p:cNvSpPr/>
              <p:nvPr/>
            </p:nvSpPr>
            <p:spPr>
              <a:xfrm>
                <a:off x="6699189" y="1896857"/>
                <a:ext cx="294752" cy="307843"/>
              </a:xfrm>
              <a:custGeom>
                <a:avLst/>
                <a:gdLst/>
                <a:ahLst/>
                <a:cxnLst/>
                <a:rect l="l" t="t" r="r" b="b"/>
                <a:pathLst>
                  <a:path w="4072" h="4253" extrusionOk="0">
                    <a:moveTo>
                      <a:pt x="3855" y="1517"/>
                    </a:moveTo>
                    <a:cubicBezTo>
                      <a:pt x="2595" y="1517"/>
                      <a:pt x="2595" y="1517"/>
                      <a:pt x="2595" y="1517"/>
                    </a:cubicBezTo>
                    <a:cubicBezTo>
                      <a:pt x="2435" y="1068"/>
                      <a:pt x="2274" y="619"/>
                      <a:pt x="2113" y="169"/>
                    </a:cubicBezTo>
                    <a:cubicBezTo>
                      <a:pt x="2056" y="10"/>
                      <a:pt x="1832" y="0"/>
                      <a:pt x="1779" y="169"/>
                    </a:cubicBezTo>
                    <a:cubicBezTo>
                      <a:pt x="1639" y="619"/>
                      <a:pt x="1499" y="1068"/>
                      <a:pt x="1359" y="1517"/>
                    </a:cubicBezTo>
                    <a:cubicBezTo>
                      <a:pt x="217" y="1517"/>
                      <a:pt x="217" y="1517"/>
                      <a:pt x="217" y="1517"/>
                    </a:cubicBezTo>
                    <a:cubicBezTo>
                      <a:pt x="30" y="1517"/>
                      <a:pt x="0" y="1742"/>
                      <a:pt x="130" y="1839"/>
                    </a:cubicBezTo>
                    <a:cubicBezTo>
                      <a:pt x="435" y="2069"/>
                      <a:pt x="740" y="2298"/>
                      <a:pt x="1045" y="2528"/>
                    </a:cubicBezTo>
                    <a:cubicBezTo>
                      <a:pt x="895" y="3010"/>
                      <a:pt x="745" y="3492"/>
                      <a:pt x="595" y="3974"/>
                    </a:cubicBezTo>
                    <a:cubicBezTo>
                      <a:pt x="571" y="4050"/>
                      <a:pt x="599" y="4109"/>
                      <a:pt x="647" y="4145"/>
                    </a:cubicBezTo>
                    <a:cubicBezTo>
                      <a:pt x="693" y="4203"/>
                      <a:pt x="771" y="4228"/>
                      <a:pt x="849" y="4169"/>
                    </a:cubicBezTo>
                    <a:cubicBezTo>
                      <a:pt x="1245" y="3871"/>
                      <a:pt x="1641" y="3573"/>
                      <a:pt x="2037" y="3274"/>
                    </a:cubicBezTo>
                    <a:cubicBezTo>
                      <a:pt x="2431" y="3570"/>
                      <a:pt x="2824" y="3866"/>
                      <a:pt x="3218" y="4162"/>
                    </a:cubicBezTo>
                    <a:cubicBezTo>
                      <a:pt x="3339" y="4253"/>
                      <a:pt x="3521" y="4103"/>
                      <a:pt x="3472" y="3968"/>
                    </a:cubicBezTo>
                    <a:cubicBezTo>
                      <a:pt x="3306" y="3502"/>
                      <a:pt x="3139" y="3036"/>
                      <a:pt x="2972" y="2570"/>
                    </a:cubicBezTo>
                    <a:cubicBezTo>
                      <a:pt x="3296" y="2326"/>
                      <a:pt x="3619" y="2083"/>
                      <a:pt x="3943" y="1839"/>
                    </a:cubicBezTo>
                    <a:cubicBezTo>
                      <a:pt x="4072" y="1741"/>
                      <a:pt x="4042" y="1517"/>
                      <a:pt x="3855" y="15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17" name="Google Shape;2217;p71"/>
            <p:cNvSpPr/>
            <p:nvPr/>
          </p:nvSpPr>
          <p:spPr>
            <a:xfrm>
              <a:off x="7348248" y="824875"/>
              <a:ext cx="228327" cy="238476"/>
            </a:xfrm>
            <a:custGeom>
              <a:avLst/>
              <a:gdLst/>
              <a:ahLst/>
              <a:cxnLst/>
              <a:rect l="l" t="t" r="r" b="b"/>
              <a:pathLst>
                <a:path w="4072" h="4253" extrusionOk="0">
                  <a:moveTo>
                    <a:pt x="3855" y="1517"/>
                  </a:moveTo>
                  <a:cubicBezTo>
                    <a:pt x="2595" y="1517"/>
                    <a:pt x="2595" y="1517"/>
                    <a:pt x="2595" y="1517"/>
                  </a:cubicBezTo>
                  <a:cubicBezTo>
                    <a:pt x="2435" y="1068"/>
                    <a:pt x="2274" y="619"/>
                    <a:pt x="2113" y="169"/>
                  </a:cubicBezTo>
                  <a:cubicBezTo>
                    <a:pt x="2056" y="10"/>
                    <a:pt x="1832" y="0"/>
                    <a:pt x="1779" y="169"/>
                  </a:cubicBezTo>
                  <a:cubicBezTo>
                    <a:pt x="1639" y="619"/>
                    <a:pt x="1499" y="1068"/>
                    <a:pt x="1359" y="1517"/>
                  </a:cubicBezTo>
                  <a:cubicBezTo>
                    <a:pt x="217" y="1517"/>
                    <a:pt x="217" y="1517"/>
                    <a:pt x="217" y="1517"/>
                  </a:cubicBezTo>
                  <a:cubicBezTo>
                    <a:pt x="30" y="1517"/>
                    <a:pt x="0" y="1742"/>
                    <a:pt x="130" y="1839"/>
                  </a:cubicBezTo>
                  <a:cubicBezTo>
                    <a:pt x="435" y="2069"/>
                    <a:pt x="740" y="2298"/>
                    <a:pt x="1045" y="2528"/>
                  </a:cubicBezTo>
                  <a:cubicBezTo>
                    <a:pt x="895" y="3010"/>
                    <a:pt x="745" y="3492"/>
                    <a:pt x="595" y="3974"/>
                  </a:cubicBezTo>
                  <a:cubicBezTo>
                    <a:pt x="571" y="4050"/>
                    <a:pt x="599" y="4109"/>
                    <a:pt x="647" y="4145"/>
                  </a:cubicBezTo>
                  <a:cubicBezTo>
                    <a:pt x="693" y="4203"/>
                    <a:pt x="771" y="4228"/>
                    <a:pt x="849" y="4169"/>
                  </a:cubicBezTo>
                  <a:cubicBezTo>
                    <a:pt x="1245" y="3871"/>
                    <a:pt x="1641" y="3573"/>
                    <a:pt x="2037" y="3274"/>
                  </a:cubicBezTo>
                  <a:cubicBezTo>
                    <a:pt x="2431" y="3570"/>
                    <a:pt x="2824" y="3866"/>
                    <a:pt x="3218" y="4162"/>
                  </a:cubicBezTo>
                  <a:cubicBezTo>
                    <a:pt x="3339" y="4253"/>
                    <a:pt x="3521" y="4103"/>
                    <a:pt x="3472" y="3968"/>
                  </a:cubicBezTo>
                  <a:cubicBezTo>
                    <a:pt x="3306" y="3502"/>
                    <a:pt x="3139" y="3036"/>
                    <a:pt x="2972" y="2570"/>
                  </a:cubicBezTo>
                  <a:cubicBezTo>
                    <a:pt x="3296" y="2326"/>
                    <a:pt x="3619" y="2083"/>
                    <a:pt x="3943" y="1839"/>
                  </a:cubicBezTo>
                  <a:cubicBezTo>
                    <a:pt x="4072" y="1741"/>
                    <a:pt x="4042" y="1517"/>
                    <a:pt x="3855" y="15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8" name="Google Shape;2218;p71"/>
          <p:cNvGrpSpPr/>
          <p:nvPr/>
        </p:nvGrpSpPr>
        <p:grpSpPr>
          <a:xfrm flipH="1">
            <a:off x="-109075" y="2635398"/>
            <a:ext cx="975936" cy="725709"/>
            <a:chOff x="7630725" y="1440226"/>
            <a:chExt cx="4404043" cy="3274862"/>
          </a:xfrm>
        </p:grpSpPr>
        <p:sp>
          <p:nvSpPr>
            <p:cNvPr id="2219" name="Google Shape;2219;p71"/>
            <p:cNvSpPr/>
            <p:nvPr/>
          </p:nvSpPr>
          <p:spPr>
            <a:xfrm>
              <a:off x="10019913" y="3154726"/>
              <a:ext cx="1707956" cy="1062315"/>
            </a:xfrm>
            <a:custGeom>
              <a:avLst/>
              <a:gdLst/>
              <a:ahLst/>
              <a:cxnLst/>
              <a:rect l="l" t="t" r="r" b="b"/>
              <a:pathLst>
                <a:path w="233" h="145" extrusionOk="0">
                  <a:moveTo>
                    <a:pt x="43" y="0"/>
                  </a:moveTo>
                  <a:cubicBezTo>
                    <a:pt x="121" y="39"/>
                    <a:pt x="121" y="39"/>
                    <a:pt x="121" y="3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08" y="88"/>
                    <a:pt x="207" y="145"/>
                    <a:pt x="207" y="145"/>
                  </a:cubicBezTo>
                  <a:cubicBezTo>
                    <a:pt x="233" y="59"/>
                    <a:pt x="233" y="59"/>
                    <a:pt x="233" y="59"/>
                  </a:cubicBezTo>
                  <a:cubicBezTo>
                    <a:pt x="168" y="23"/>
                    <a:pt x="102" y="6"/>
                    <a:pt x="43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71"/>
            <p:cNvSpPr/>
            <p:nvPr/>
          </p:nvSpPr>
          <p:spPr>
            <a:xfrm>
              <a:off x="9983400" y="2165713"/>
              <a:ext cx="2051368" cy="857179"/>
            </a:xfrm>
            <a:custGeom>
              <a:avLst/>
              <a:gdLst/>
              <a:ahLst/>
              <a:cxnLst/>
              <a:rect l="l" t="t" r="r" b="b"/>
              <a:pathLst>
                <a:path w="280" h="117" extrusionOk="0">
                  <a:moveTo>
                    <a:pt x="19" y="26"/>
                  </a:moveTo>
                  <a:cubicBezTo>
                    <a:pt x="0" y="63"/>
                    <a:pt x="0" y="63"/>
                    <a:pt x="0" y="63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43" y="78"/>
                    <a:pt x="202" y="90"/>
                    <a:pt x="262" y="11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186" y="0"/>
                    <a:pt x="89" y="7"/>
                    <a:pt x="19" y="26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71"/>
            <p:cNvSpPr/>
            <p:nvPr/>
          </p:nvSpPr>
          <p:spPr>
            <a:xfrm>
              <a:off x="10115163" y="2714988"/>
              <a:ext cx="1787620" cy="871359"/>
            </a:xfrm>
            <a:custGeom>
              <a:avLst/>
              <a:gdLst/>
              <a:ahLst/>
              <a:cxnLst/>
              <a:rect l="l" t="t" r="r" b="b"/>
              <a:pathLst>
                <a:path w="244" h="119" extrusionOk="0">
                  <a:moveTo>
                    <a:pt x="72" y="0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89" y="66"/>
                    <a:pt x="155" y="83"/>
                    <a:pt x="220" y="119"/>
                  </a:cubicBezTo>
                  <a:cubicBezTo>
                    <a:pt x="244" y="42"/>
                    <a:pt x="244" y="42"/>
                    <a:pt x="244" y="42"/>
                  </a:cubicBezTo>
                  <a:cubicBezTo>
                    <a:pt x="184" y="15"/>
                    <a:pt x="125" y="3"/>
                    <a:pt x="7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71"/>
            <p:cNvSpPr/>
            <p:nvPr/>
          </p:nvSpPr>
          <p:spPr>
            <a:xfrm>
              <a:off x="10642213" y="2714988"/>
              <a:ext cx="1260809" cy="308038"/>
            </a:xfrm>
            <a:custGeom>
              <a:avLst/>
              <a:gdLst/>
              <a:ahLst/>
              <a:cxnLst/>
              <a:rect l="l" t="t" r="r" b="b"/>
              <a:pathLst>
                <a:path w="172" h="42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3" y="3"/>
                    <a:pt x="112" y="15"/>
                    <a:pt x="172" y="42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12" y="15"/>
                    <a:pt x="53" y="3"/>
                    <a:pt x="0" y="0"/>
                  </a:cubicBezTo>
                </a:path>
              </a:pathLst>
            </a:custGeom>
            <a:solidFill>
              <a:srgbClr val="4038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71"/>
            <p:cNvSpPr/>
            <p:nvPr/>
          </p:nvSpPr>
          <p:spPr>
            <a:xfrm>
              <a:off x="7630725" y="1440226"/>
              <a:ext cx="3274862" cy="3274862"/>
            </a:xfrm>
            <a:custGeom>
              <a:avLst/>
              <a:gdLst/>
              <a:ahLst/>
              <a:cxnLst/>
              <a:rect l="l" t="t" r="r" b="b"/>
              <a:pathLst>
                <a:path w="447" h="447" extrusionOk="0">
                  <a:moveTo>
                    <a:pt x="273" y="0"/>
                  </a:moveTo>
                  <a:cubicBezTo>
                    <a:pt x="218" y="108"/>
                    <a:pt x="218" y="108"/>
                    <a:pt x="218" y="108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61" y="126"/>
                    <a:pt x="161" y="126"/>
                    <a:pt x="161" y="126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108" y="229"/>
                    <a:pt x="108" y="229"/>
                    <a:pt x="108" y="229"/>
                  </a:cubicBezTo>
                  <a:cubicBezTo>
                    <a:pt x="5" y="292"/>
                    <a:pt x="5" y="292"/>
                    <a:pt x="5" y="292"/>
                  </a:cubicBezTo>
                  <a:cubicBezTo>
                    <a:pt x="126" y="286"/>
                    <a:pt x="126" y="286"/>
                    <a:pt x="126" y="286"/>
                  </a:cubicBezTo>
                  <a:cubicBezTo>
                    <a:pt x="69" y="392"/>
                    <a:pt x="69" y="392"/>
                    <a:pt x="69" y="392"/>
                  </a:cubicBezTo>
                  <a:cubicBezTo>
                    <a:pt x="170" y="326"/>
                    <a:pt x="170" y="326"/>
                    <a:pt x="170" y="326"/>
                  </a:cubicBezTo>
                  <a:cubicBezTo>
                    <a:pt x="174" y="447"/>
                    <a:pt x="174" y="447"/>
                    <a:pt x="174" y="447"/>
                  </a:cubicBezTo>
                  <a:cubicBezTo>
                    <a:pt x="228" y="339"/>
                    <a:pt x="228" y="339"/>
                    <a:pt x="228" y="339"/>
                  </a:cubicBezTo>
                  <a:cubicBezTo>
                    <a:pt x="292" y="442"/>
                    <a:pt x="292" y="442"/>
                    <a:pt x="292" y="442"/>
                  </a:cubicBezTo>
                  <a:cubicBezTo>
                    <a:pt x="285" y="321"/>
                    <a:pt x="285" y="321"/>
                    <a:pt x="285" y="321"/>
                  </a:cubicBezTo>
                  <a:cubicBezTo>
                    <a:pt x="392" y="378"/>
                    <a:pt x="392" y="378"/>
                    <a:pt x="392" y="378"/>
                  </a:cubicBezTo>
                  <a:cubicBezTo>
                    <a:pt x="337" y="294"/>
                    <a:pt x="337" y="294"/>
                    <a:pt x="337" y="294"/>
                  </a:cubicBezTo>
                  <a:cubicBezTo>
                    <a:pt x="337" y="294"/>
                    <a:pt x="337" y="294"/>
                    <a:pt x="337" y="294"/>
                  </a:cubicBezTo>
                  <a:cubicBezTo>
                    <a:pt x="326" y="277"/>
                    <a:pt x="326" y="277"/>
                    <a:pt x="326" y="277"/>
                  </a:cubicBezTo>
                  <a:cubicBezTo>
                    <a:pt x="447" y="273"/>
                    <a:pt x="447" y="273"/>
                    <a:pt x="447" y="273"/>
                  </a:cubicBezTo>
                  <a:cubicBezTo>
                    <a:pt x="339" y="219"/>
                    <a:pt x="339" y="219"/>
                    <a:pt x="339" y="219"/>
                  </a:cubicBezTo>
                  <a:cubicBezTo>
                    <a:pt x="411" y="174"/>
                    <a:pt x="411" y="174"/>
                    <a:pt x="411" y="174"/>
                  </a:cubicBezTo>
                  <a:cubicBezTo>
                    <a:pt x="411" y="174"/>
                    <a:pt x="411" y="174"/>
                    <a:pt x="411" y="174"/>
                  </a:cubicBezTo>
                  <a:cubicBezTo>
                    <a:pt x="441" y="155"/>
                    <a:pt x="441" y="155"/>
                    <a:pt x="441" y="155"/>
                  </a:cubicBezTo>
                  <a:cubicBezTo>
                    <a:pt x="321" y="162"/>
                    <a:pt x="321" y="162"/>
                    <a:pt x="321" y="162"/>
                  </a:cubicBezTo>
                  <a:cubicBezTo>
                    <a:pt x="378" y="55"/>
                    <a:pt x="378" y="55"/>
                    <a:pt x="378" y="55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3" y="0"/>
                    <a:pt x="273" y="0"/>
                    <a:pt x="273" y="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71"/>
            <p:cNvSpPr/>
            <p:nvPr/>
          </p:nvSpPr>
          <p:spPr>
            <a:xfrm>
              <a:off x="9983400" y="2575288"/>
              <a:ext cx="879634" cy="139728"/>
            </a:xfrm>
            <a:custGeom>
              <a:avLst/>
              <a:gdLst/>
              <a:ahLst/>
              <a:cxnLst/>
              <a:rect l="l" t="t" r="r" b="b"/>
              <a:pathLst>
                <a:path w="120" h="19" extrusionOk="0">
                  <a:moveTo>
                    <a:pt x="120" y="0"/>
                  </a:move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20" y="0"/>
                    <a:pt x="120" y="0"/>
                    <a:pt x="120" y="0"/>
                  </a:cubicBezTo>
                </a:path>
              </a:pathLst>
            </a:custGeom>
            <a:solidFill>
              <a:srgbClr val="2C52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71"/>
            <p:cNvSpPr/>
            <p:nvPr/>
          </p:nvSpPr>
          <p:spPr>
            <a:xfrm>
              <a:off x="10115163" y="2714988"/>
              <a:ext cx="526923" cy="330220"/>
            </a:xfrm>
            <a:custGeom>
              <a:avLst/>
              <a:gdLst/>
              <a:ahLst/>
              <a:cxnLst/>
              <a:rect l="l" t="t" r="r" b="b"/>
              <a:pathLst>
                <a:path w="72" h="45" extrusionOk="0">
                  <a:moveTo>
                    <a:pt x="0" y="45"/>
                  </a:moveTo>
                  <a:cubicBezTo>
                    <a:pt x="0" y="45"/>
                    <a:pt x="0" y="45"/>
                    <a:pt x="0" y="45"/>
                  </a:cubicBezTo>
                  <a:moveTo>
                    <a:pt x="72" y="0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</a:path>
              </a:pathLst>
            </a:custGeom>
            <a:solidFill>
              <a:srgbClr val="7C354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p71"/>
            <p:cNvSpPr/>
            <p:nvPr/>
          </p:nvSpPr>
          <p:spPr>
            <a:xfrm>
              <a:off x="10642213" y="2714988"/>
              <a:ext cx="0" cy="0"/>
            </a:xfrm>
            <a:prstGeom prst="ellipse">
              <a:avLst/>
            </a:prstGeom>
            <a:solidFill>
              <a:srgbClr val="36334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sign Inspiration for Elementary by Slidesgo">
  <a:themeElements>
    <a:clrScheme name="Simple Light">
      <a:dk1>
        <a:srgbClr val="19427A"/>
      </a:dk1>
      <a:lt1>
        <a:srgbClr val="FFFCF6"/>
      </a:lt1>
      <a:dk2>
        <a:srgbClr val="FFCE6B"/>
      </a:dk2>
      <a:lt2>
        <a:srgbClr val="FA9D01"/>
      </a:lt2>
      <a:accent1>
        <a:srgbClr val="FFAFDA"/>
      </a:accent1>
      <a:accent2>
        <a:srgbClr val="FF74BB"/>
      </a:accent2>
      <a:accent3>
        <a:srgbClr val="94ABFF"/>
      </a:accent3>
      <a:accent4>
        <a:srgbClr val="5963DB"/>
      </a:accent4>
      <a:accent5>
        <a:srgbClr val="8EDDD8"/>
      </a:accent5>
      <a:accent6>
        <a:srgbClr val="05AEA0"/>
      </a:accent6>
      <a:hlink>
        <a:srgbClr val="19427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1152</Words>
  <Application>Microsoft Office PowerPoint</Application>
  <PresentationFormat>화면 슬라이드 쇼(16:9)</PresentationFormat>
  <Paragraphs>275</Paragraphs>
  <Slides>31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0" baseType="lpstr">
      <vt:lpstr>둘기마요_고딕</vt:lpstr>
      <vt:lpstr>Fredoka One</vt:lpstr>
      <vt:lpstr>Arial</vt:lpstr>
      <vt:lpstr>Anaheim</vt:lpstr>
      <vt:lpstr>Albert Sans</vt:lpstr>
      <vt:lpstr>메이플스토리</vt:lpstr>
      <vt:lpstr>DM Sans</vt:lpstr>
      <vt:lpstr>Nunito Light</vt:lpstr>
      <vt:lpstr>Design Inspiration for Elementary by Slidesgo</vt:lpstr>
      <vt:lpstr>반짝반짝 보석십자수</vt:lpstr>
      <vt:lpstr>진로 수업 들어가기 전 알아가기</vt:lpstr>
      <vt:lpstr>CONTENTS </vt:lpstr>
      <vt:lpstr>진로 수업이 필요한 이유는?</vt:lpstr>
      <vt:lpstr>진로 수업이 필요한 이유는 뭘까요?</vt:lpstr>
      <vt:lpstr>MBTI 란?</vt:lpstr>
      <vt:lpstr>MBTI유형을 나누는 기준</vt:lpstr>
      <vt:lpstr>MBTI 유형을 나누는 기준</vt:lpstr>
      <vt:lpstr>MBTI 유형을 나누는 기준</vt:lpstr>
      <vt:lpstr>MBTI 유형별 특징과 직업</vt:lpstr>
      <vt:lpstr>MBTI 유형별 특징과 직업</vt:lpstr>
      <vt:lpstr>MBTI 유형별 특징과 직업</vt:lpstr>
      <vt:lpstr>MBTI 유형별 특징과 직업</vt:lpstr>
      <vt:lpstr>MBTI 유형별 특징과 직업</vt:lpstr>
      <vt:lpstr>MBTI 유형별 특징과 직업</vt:lpstr>
      <vt:lpstr>MBTI 유형별 특징과 직업</vt:lpstr>
      <vt:lpstr>MBTI 유형별 특징과 직업</vt:lpstr>
      <vt:lpstr>나의 MBTI 유형 찾기 (예시)</vt:lpstr>
      <vt:lpstr>다양한 직업 살펴보기</vt:lpstr>
      <vt:lpstr>ISTJ / 회계사</vt:lpstr>
      <vt:lpstr>INFJ / 동물구조가</vt:lpstr>
      <vt:lpstr>ISTP / 기술자</vt:lpstr>
      <vt:lpstr>INTP / 고고학자</vt:lpstr>
      <vt:lpstr>ESTP / 운동선수</vt:lpstr>
      <vt:lpstr>ENFP / 아이돌</vt:lpstr>
      <vt:lpstr>소통 시간! 다른 친구들과 함께 자신의 MBTI와 되고 싶은 직업을  말해 보아요!</vt:lpstr>
      <vt:lpstr>퀴즈타임</vt:lpstr>
      <vt:lpstr>퀴즈타임</vt:lpstr>
      <vt:lpstr>퀴즈타임</vt:lpstr>
      <vt:lpstr>퀴즈타임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Inspiration for Elementary</dc:title>
  <dc:creator>USER</dc:creator>
  <cp:lastModifiedBy>USER</cp:lastModifiedBy>
  <cp:revision>199</cp:revision>
  <dcterms:modified xsi:type="dcterms:W3CDTF">2024-06-18T02:41:30Z</dcterms:modified>
</cp:coreProperties>
</file>